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392" r:id="rId2"/>
  </p:sldIdLst>
  <p:sldSz cx="51206400" cy="28803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1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84048" algn="l" rtl="0" eaLnBrk="0" fontAlgn="base" hangingPunct="0">
      <a:spcBef>
        <a:spcPct val="0"/>
      </a:spcBef>
      <a:spcAft>
        <a:spcPct val="0"/>
      </a:spcAft>
      <a:defRPr sz="201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768096" algn="l" rtl="0" eaLnBrk="0" fontAlgn="base" hangingPunct="0">
      <a:spcBef>
        <a:spcPct val="0"/>
      </a:spcBef>
      <a:spcAft>
        <a:spcPct val="0"/>
      </a:spcAft>
      <a:defRPr sz="201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152144" algn="l" rtl="0" eaLnBrk="0" fontAlgn="base" hangingPunct="0">
      <a:spcBef>
        <a:spcPct val="0"/>
      </a:spcBef>
      <a:spcAft>
        <a:spcPct val="0"/>
      </a:spcAft>
      <a:defRPr sz="201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536192" algn="l" rtl="0" eaLnBrk="0" fontAlgn="base" hangingPunct="0">
      <a:spcBef>
        <a:spcPct val="0"/>
      </a:spcBef>
      <a:spcAft>
        <a:spcPct val="0"/>
      </a:spcAft>
      <a:defRPr sz="201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920240" algn="l" defTabSz="768096" rtl="0" eaLnBrk="1" latinLnBrk="0" hangingPunct="1">
      <a:defRPr sz="201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304288" algn="l" defTabSz="768096" rtl="0" eaLnBrk="1" latinLnBrk="0" hangingPunct="1">
      <a:defRPr sz="201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688336" algn="l" defTabSz="768096" rtl="0" eaLnBrk="1" latinLnBrk="0" hangingPunct="1">
      <a:defRPr sz="201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072384" algn="l" defTabSz="768096" rtl="0" eaLnBrk="1" latinLnBrk="0" hangingPunct="1">
      <a:defRPr sz="201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3225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20A5586-26A6-E455-98E1-7294BD82BF79}" name="Michael Fong (SCHN)" initials="MF(" userId="Michael Fong (SCHN)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3972"/>
    <a:srgbClr val="17365D"/>
    <a:srgbClr val="144E87"/>
    <a:srgbClr val="999999"/>
    <a:srgbClr val="FF0000"/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8"/>
    <p:restoredTop sz="87264" autoAdjust="0"/>
  </p:normalViewPr>
  <p:slideViewPr>
    <p:cSldViewPr>
      <p:cViewPr varScale="1">
        <p:scale>
          <a:sx n="34" d="100"/>
          <a:sy n="34" d="100"/>
        </p:scale>
        <p:origin x="1720" y="84"/>
      </p:cViewPr>
      <p:guideLst>
        <p:guide orient="horz"/>
        <p:guide pos="32255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62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D72A6405-2B39-AA48-9DC5-866C76177E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766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8" kern="1200">
        <a:solidFill>
          <a:schemeClr val="tx1"/>
        </a:solidFill>
        <a:latin typeface="Arial" charset="0"/>
        <a:ea typeface="ＭＳ Ｐゴシック" pitchFamily="1" charset="-128"/>
        <a:cs typeface="ＭＳ Ｐゴシック" charset="0"/>
      </a:defRPr>
    </a:lvl1pPr>
    <a:lvl2pPr marL="384048" algn="l" rtl="0" eaLnBrk="0" fontAlgn="base" hangingPunct="0">
      <a:spcBef>
        <a:spcPct val="30000"/>
      </a:spcBef>
      <a:spcAft>
        <a:spcPct val="0"/>
      </a:spcAft>
      <a:defRPr sz="1008" kern="1200">
        <a:solidFill>
          <a:schemeClr val="tx1"/>
        </a:solidFill>
        <a:latin typeface="Arial" charset="0"/>
        <a:ea typeface="ＭＳ Ｐゴシック" pitchFamily="1" charset="-128"/>
        <a:cs typeface="ＭＳ Ｐゴシック" charset="0"/>
      </a:defRPr>
    </a:lvl2pPr>
    <a:lvl3pPr marL="768096" algn="l" rtl="0" eaLnBrk="0" fontAlgn="base" hangingPunct="0">
      <a:spcBef>
        <a:spcPct val="30000"/>
      </a:spcBef>
      <a:spcAft>
        <a:spcPct val="0"/>
      </a:spcAft>
      <a:defRPr sz="1008" kern="1200">
        <a:solidFill>
          <a:schemeClr val="tx1"/>
        </a:solidFill>
        <a:latin typeface="Arial" charset="0"/>
        <a:ea typeface="ＭＳ Ｐゴシック" pitchFamily="1" charset="-128"/>
        <a:cs typeface="ＭＳ Ｐゴシック" charset="0"/>
      </a:defRPr>
    </a:lvl3pPr>
    <a:lvl4pPr marL="1152144" algn="l" rtl="0" eaLnBrk="0" fontAlgn="base" hangingPunct="0">
      <a:spcBef>
        <a:spcPct val="30000"/>
      </a:spcBef>
      <a:spcAft>
        <a:spcPct val="0"/>
      </a:spcAft>
      <a:defRPr sz="1008" kern="1200">
        <a:solidFill>
          <a:schemeClr val="tx1"/>
        </a:solidFill>
        <a:latin typeface="Arial" charset="0"/>
        <a:ea typeface="ＭＳ Ｐゴシック" pitchFamily="1" charset="-128"/>
        <a:cs typeface="ＭＳ Ｐゴシック" charset="0"/>
      </a:defRPr>
    </a:lvl4pPr>
    <a:lvl5pPr marL="1536192" algn="l" rtl="0" eaLnBrk="0" fontAlgn="base" hangingPunct="0">
      <a:spcBef>
        <a:spcPct val="30000"/>
      </a:spcBef>
      <a:spcAft>
        <a:spcPct val="0"/>
      </a:spcAft>
      <a:defRPr sz="1008" kern="1200">
        <a:solidFill>
          <a:schemeClr val="tx1"/>
        </a:solidFill>
        <a:latin typeface="Arial" charset="0"/>
        <a:ea typeface="ＭＳ Ｐゴシック" pitchFamily="1" charset="-128"/>
        <a:cs typeface="ＭＳ Ｐゴシック" charset="0"/>
      </a:defRPr>
    </a:lvl5pPr>
    <a:lvl6pPr marL="1920240" algn="l" defTabSz="768096" rtl="0" eaLnBrk="1" latinLnBrk="0" hangingPunct="1">
      <a:defRPr sz="1008" kern="1200">
        <a:solidFill>
          <a:schemeClr val="tx1"/>
        </a:solidFill>
        <a:latin typeface="+mn-lt"/>
        <a:ea typeface="+mn-ea"/>
        <a:cs typeface="+mn-cs"/>
      </a:defRPr>
    </a:lvl6pPr>
    <a:lvl7pPr marL="2304288" algn="l" defTabSz="768096" rtl="0" eaLnBrk="1" latinLnBrk="0" hangingPunct="1">
      <a:defRPr sz="1008" kern="1200">
        <a:solidFill>
          <a:schemeClr val="tx1"/>
        </a:solidFill>
        <a:latin typeface="+mn-lt"/>
        <a:ea typeface="+mn-ea"/>
        <a:cs typeface="+mn-cs"/>
      </a:defRPr>
    </a:lvl7pPr>
    <a:lvl8pPr marL="2688336" algn="l" defTabSz="768096" rtl="0" eaLnBrk="1" latinLnBrk="0" hangingPunct="1">
      <a:defRPr sz="1008" kern="1200">
        <a:solidFill>
          <a:schemeClr val="tx1"/>
        </a:solidFill>
        <a:latin typeface="+mn-lt"/>
        <a:ea typeface="+mn-ea"/>
        <a:cs typeface="+mn-cs"/>
      </a:defRPr>
    </a:lvl8pPr>
    <a:lvl9pPr marL="3072384" algn="l" defTabSz="768096" rtl="0" eaLnBrk="1" latinLnBrk="0" hangingPunct="1">
      <a:defRPr sz="10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1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2A6405-2B39-AA48-9DC5-866C76177EFC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68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6" y="8948334"/>
            <a:ext cx="43526075" cy="6173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6" y="16321659"/>
            <a:ext cx="35845751" cy="7361894"/>
          </a:xfrm>
        </p:spPr>
        <p:txBody>
          <a:bodyPr/>
          <a:lstStyle>
            <a:lvl1pPr marL="0" indent="0" algn="ctr">
              <a:buNone/>
              <a:defRPr/>
            </a:lvl1pPr>
            <a:lvl2pPr marL="436440" indent="0" algn="ctr">
              <a:buNone/>
              <a:defRPr/>
            </a:lvl2pPr>
            <a:lvl3pPr marL="872881" indent="0" algn="ctr">
              <a:buNone/>
              <a:defRPr/>
            </a:lvl3pPr>
            <a:lvl4pPr marL="1309321" indent="0" algn="ctr">
              <a:buNone/>
              <a:defRPr/>
            </a:lvl4pPr>
            <a:lvl5pPr marL="1745761" indent="0" algn="ctr">
              <a:buNone/>
              <a:defRPr/>
            </a:lvl5pPr>
            <a:lvl6pPr marL="2182202" indent="0" algn="ctr">
              <a:buNone/>
              <a:defRPr/>
            </a:lvl6pPr>
            <a:lvl7pPr marL="2618642" indent="0" algn="ctr">
              <a:buNone/>
              <a:defRPr/>
            </a:lvl7pPr>
            <a:lvl8pPr marL="3055082" indent="0" algn="ctr">
              <a:buNone/>
              <a:defRPr/>
            </a:lvl8pPr>
            <a:lvl9pPr marL="349152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FB3BF-197C-F041-A463-53ED1AA861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68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CAE77-09B4-B64A-AB5A-40A6EFE620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54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483929" y="2560659"/>
            <a:ext cx="10880725" cy="230421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1753" y="2560659"/>
            <a:ext cx="32489776" cy="230421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56D6C-3E58-1F40-857F-193E005D9A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821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8F468-F516-5E45-8899-0423FCC815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4297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3" y="18508888"/>
            <a:ext cx="43526075" cy="5720837"/>
          </a:xfrm>
        </p:spPr>
        <p:txBody>
          <a:bodyPr anchor="t"/>
          <a:lstStyle>
            <a:lvl1pPr algn="l">
              <a:defRPr sz="381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3" y="12207586"/>
            <a:ext cx="43526075" cy="6301303"/>
          </a:xfrm>
        </p:spPr>
        <p:txBody>
          <a:bodyPr anchor="b"/>
          <a:lstStyle>
            <a:lvl1pPr marL="0" indent="0">
              <a:buNone/>
              <a:defRPr sz="1909"/>
            </a:lvl1pPr>
            <a:lvl2pPr marL="436440" indent="0">
              <a:buNone/>
              <a:defRPr sz="1719"/>
            </a:lvl2pPr>
            <a:lvl3pPr marL="872881" indent="0">
              <a:buNone/>
              <a:defRPr sz="1527"/>
            </a:lvl3pPr>
            <a:lvl4pPr marL="1309321" indent="0">
              <a:buNone/>
              <a:defRPr sz="1336"/>
            </a:lvl4pPr>
            <a:lvl5pPr marL="1745761" indent="0">
              <a:buNone/>
              <a:defRPr sz="1336"/>
            </a:lvl5pPr>
            <a:lvl6pPr marL="2182202" indent="0">
              <a:buNone/>
              <a:defRPr sz="1336"/>
            </a:lvl6pPr>
            <a:lvl7pPr marL="2618642" indent="0">
              <a:buNone/>
              <a:defRPr sz="1336"/>
            </a:lvl7pPr>
            <a:lvl8pPr marL="3055082" indent="0">
              <a:buNone/>
              <a:defRPr sz="1336"/>
            </a:lvl8pPr>
            <a:lvl9pPr marL="3491522" indent="0">
              <a:buNone/>
              <a:defRPr sz="133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51467-E8A6-8F4A-A898-CCCD7AA736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452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1751" y="8320872"/>
            <a:ext cx="21685250" cy="17281906"/>
          </a:xfrm>
        </p:spPr>
        <p:txBody>
          <a:bodyPr/>
          <a:lstStyle>
            <a:lvl1pPr>
              <a:defRPr sz="2673"/>
            </a:lvl1pPr>
            <a:lvl2pPr>
              <a:defRPr sz="2291"/>
            </a:lvl2pPr>
            <a:lvl3pPr>
              <a:defRPr sz="1909"/>
            </a:lvl3pPr>
            <a:lvl4pPr>
              <a:defRPr sz="1719"/>
            </a:lvl4pPr>
            <a:lvl5pPr>
              <a:defRPr sz="1719"/>
            </a:lvl5pPr>
            <a:lvl6pPr>
              <a:defRPr sz="1719"/>
            </a:lvl6pPr>
            <a:lvl7pPr>
              <a:defRPr sz="1719"/>
            </a:lvl7pPr>
            <a:lvl8pPr>
              <a:defRPr sz="1719"/>
            </a:lvl8pPr>
            <a:lvl9pPr>
              <a:defRPr sz="171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0" y="8320872"/>
            <a:ext cx="21685250" cy="17281906"/>
          </a:xfrm>
        </p:spPr>
        <p:txBody>
          <a:bodyPr/>
          <a:lstStyle>
            <a:lvl1pPr>
              <a:defRPr sz="2673"/>
            </a:lvl1pPr>
            <a:lvl2pPr>
              <a:defRPr sz="2291"/>
            </a:lvl2pPr>
            <a:lvl3pPr>
              <a:defRPr sz="1909"/>
            </a:lvl3pPr>
            <a:lvl4pPr>
              <a:defRPr sz="1719"/>
            </a:lvl4pPr>
            <a:lvl5pPr>
              <a:defRPr sz="1719"/>
            </a:lvl5pPr>
            <a:lvl6pPr>
              <a:defRPr sz="1719"/>
            </a:lvl6pPr>
            <a:lvl7pPr>
              <a:defRPr sz="1719"/>
            </a:lvl7pPr>
            <a:lvl8pPr>
              <a:defRPr sz="1719"/>
            </a:lvl8pPr>
            <a:lvl9pPr>
              <a:defRPr sz="171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16A9E-0388-1044-94D7-8915EA5DF1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964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41" y="1153313"/>
            <a:ext cx="46085125" cy="480123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9" y="6447373"/>
            <a:ext cx="22625050" cy="2687675"/>
          </a:xfrm>
        </p:spPr>
        <p:txBody>
          <a:bodyPr anchor="b"/>
          <a:lstStyle>
            <a:lvl1pPr marL="0" indent="0">
              <a:buNone/>
              <a:defRPr sz="2291" b="1"/>
            </a:lvl1pPr>
            <a:lvl2pPr marL="436440" indent="0">
              <a:buNone/>
              <a:defRPr sz="1909" b="1"/>
            </a:lvl2pPr>
            <a:lvl3pPr marL="872881" indent="0">
              <a:buNone/>
              <a:defRPr sz="1719" b="1"/>
            </a:lvl3pPr>
            <a:lvl4pPr marL="1309321" indent="0">
              <a:buNone/>
              <a:defRPr sz="1527" b="1"/>
            </a:lvl4pPr>
            <a:lvl5pPr marL="1745761" indent="0">
              <a:buNone/>
              <a:defRPr sz="1527" b="1"/>
            </a:lvl5pPr>
            <a:lvl6pPr marL="2182202" indent="0">
              <a:buNone/>
              <a:defRPr sz="1527" b="1"/>
            </a:lvl6pPr>
            <a:lvl7pPr marL="2618642" indent="0">
              <a:buNone/>
              <a:defRPr sz="1527" b="1"/>
            </a:lvl7pPr>
            <a:lvl8pPr marL="3055082" indent="0">
              <a:buNone/>
              <a:defRPr sz="1527" b="1"/>
            </a:lvl8pPr>
            <a:lvl9pPr marL="3491522" indent="0">
              <a:buNone/>
              <a:defRPr sz="15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9" y="9135049"/>
            <a:ext cx="22625050" cy="16594745"/>
          </a:xfrm>
        </p:spPr>
        <p:txBody>
          <a:bodyPr/>
          <a:lstStyle>
            <a:lvl1pPr>
              <a:defRPr sz="2291"/>
            </a:lvl1pPr>
            <a:lvl2pPr>
              <a:defRPr sz="1909"/>
            </a:lvl2pPr>
            <a:lvl3pPr>
              <a:defRPr sz="1719"/>
            </a:lvl3pPr>
            <a:lvl4pPr>
              <a:defRPr sz="1527"/>
            </a:lvl4pPr>
            <a:lvl5pPr>
              <a:defRPr sz="1527"/>
            </a:lvl5pPr>
            <a:lvl6pPr>
              <a:defRPr sz="1527"/>
            </a:lvl6pPr>
            <a:lvl7pPr>
              <a:defRPr sz="1527"/>
            </a:lvl7pPr>
            <a:lvl8pPr>
              <a:defRPr sz="1527"/>
            </a:lvl8pPr>
            <a:lvl9pPr>
              <a:defRPr sz="152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5" y="6447373"/>
            <a:ext cx="22632988" cy="2687675"/>
          </a:xfrm>
        </p:spPr>
        <p:txBody>
          <a:bodyPr anchor="b"/>
          <a:lstStyle>
            <a:lvl1pPr marL="0" indent="0">
              <a:buNone/>
              <a:defRPr sz="2291" b="1"/>
            </a:lvl1pPr>
            <a:lvl2pPr marL="436440" indent="0">
              <a:buNone/>
              <a:defRPr sz="1909" b="1"/>
            </a:lvl2pPr>
            <a:lvl3pPr marL="872881" indent="0">
              <a:buNone/>
              <a:defRPr sz="1719" b="1"/>
            </a:lvl3pPr>
            <a:lvl4pPr marL="1309321" indent="0">
              <a:buNone/>
              <a:defRPr sz="1527" b="1"/>
            </a:lvl4pPr>
            <a:lvl5pPr marL="1745761" indent="0">
              <a:buNone/>
              <a:defRPr sz="1527" b="1"/>
            </a:lvl5pPr>
            <a:lvl6pPr marL="2182202" indent="0">
              <a:buNone/>
              <a:defRPr sz="1527" b="1"/>
            </a:lvl6pPr>
            <a:lvl7pPr marL="2618642" indent="0">
              <a:buNone/>
              <a:defRPr sz="1527" b="1"/>
            </a:lvl7pPr>
            <a:lvl8pPr marL="3055082" indent="0">
              <a:buNone/>
              <a:defRPr sz="1527" b="1"/>
            </a:lvl8pPr>
            <a:lvl9pPr marL="3491522" indent="0">
              <a:buNone/>
              <a:defRPr sz="15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5" y="9135049"/>
            <a:ext cx="22632988" cy="16594745"/>
          </a:xfrm>
        </p:spPr>
        <p:txBody>
          <a:bodyPr/>
          <a:lstStyle>
            <a:lvl1pPr>
              <a:defRPr sz="2291"/>
            </a:lvl1pPr>
            <a:lvl2pPr>
              <a:defRPr sz="1909"/>
            </a:lvl2pPr>
            <a:lvl3pPr>
              <a:defRPr sz="1719"/>
            </a:lvl3pPr>
            <a:lvl4pPr>
              <a:defRPr sz="1527"/>
            </a:lvl4pPr>
            <a:lvl5pPr>
              <a:defRPr sz="1527"/>
            </a:lvl5pPr>
            <a:lvl6pPr>
              <a:defRPr sz="1527"/>
            </a:lvl6pPr>
            <a:lvl7pPr>
              <a:defRPr sz="1527"/>
            </a:lvl7pPr>
            <a:lvl8pPr>
              <a:defRPr sz="1527"/>
            </a:lvl8pPr>
            <a:lvl9pPr>
              <a:defRPr sz="152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BEA10-A3BA-A24C-B106-32009358D8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86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18433-B5DE-5D4A-85AD-6BCEB16A9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897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0129D-11F4-474F-88CC-93C255DB22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9" y="1146964"/>
            <a:ext cx="16846550" cy="4879986"/>
          </a:xfrm>
        </p:spPr>
        <p:txBody>
          <a:bodyPr anchor="b"/>
          <a:lstStyle>
            <a:lvl1pPr algn="l">
              <a:defRPr sz="190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9963" y="1146963"/>
            <a:ext cx="28625800" cy="24582831"/>
          </a:xfrm>
        </p:spPr>
        <p:txBody>
          <a:bodyPr/>
          <a:lstStyle>
            <a:lvl1pPr>
              <a:defRPr sz="3054"/>
            </a:lvl1pPr>
            <a:lvl2pPr>
              <a:defRPr sz="2673"/>
            </a:lvl2pPr>
            <a:lvl3pPr>
              <a:defRPr sz="2291"/>
            </a:lvl3pPr>
            <a:lvl4pPr>
              <a:defRPr sz="1909"/>
            </a:lvl4pPr>
            <a:lvl5pPr>
              <a:defRPr sz="1909"/>
            </a:lvl5pPr>
            <a:lvl6pPr>
              <a:defRPr sz="1909"/>
            </a:lvl6pPr>
            <a:lvl7pPr>
              <a:defRPr sz="1909"/>
            </a:lvl7pPr>
            <a:lvl8pPr>
              <a:defRPr sz="1909"/>
            </a:lvl8pPr>
            <a:lvl9pPr>
              <a:defRPr sz="190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639" y="6026948"/>
            <a:ext cx="16846550" cy="19702847"/>
          </a:xfrm>
        </p:spPr>
        <p:txBody>
          <a:bodyPr/>
          <a:lstStyle>
            <a:lvl1pPr marL="0" indent="0">
              <a:buNone/>
              <a:defRPr sz="1336"/>
            </a:lvl1pPr>
            <a:lvl2pPr marL="436440" indent="0">
              <a:buNone/>
              <a:defRPr sz="1146"/>
            </a:lvl2pPr>
            <a:lvl3pPr marL="872881" indent="0">
              <a:buNone/>
              <a:defRPr sz="954"/>
            </a:lvl3pPr>
            <a:lvl4pPr marL="1309321" indent="0">
              <a:buNone/>
              <a:defRPr sz="859"/>
            </a:lvl4pPr>
            <a:lvl5pPr marL="1745761" indent="0">
              <a:buNone/>
              <a:defRPr sz="859"/>
            </a:lvl5pPr>
            <a:lvl6pPr marL="2182202" indent="0">
              <a:buNone/>
              <a:defRPr sz="859"/>
            </a:lvl6pPr>
            <a:lvl7pPr marL="2618642" indent="0">
              <a:buNone/>
              <a:defRPr sz="859"/>
            </a:lvl7pPr>
            <a:lvl8pPr marL="3055082" indent="0">
              <a:buNone/>
              <a:defRPr sz="859"/>
            </a:lvl8pPr>
            <a:lvl9pPr marL="3491522" indent="0">
              <a:buNone/>
              <a:defRPr sz="85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0EB0F-FD3B-A840-B20E-6CCE0EFE5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760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178" y="20162648"/>
            <a:ext cx="30724475" cy="2380295"/>
          </a:xfrm>
        </p:spPr>
        <p:txBody>
          <a:bodyPr anchor="b"/>
          <a:lstStyle>
            <a:lvl1pPr algn="l">
              <a:defRPr sz="190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178" y="2573362"/>
            <a:ext cx="30724475" cy="17281906"/>
          </a:xfrm>
        </p:spPr>
        <p:txBody>
          <a:bodyPr/>
          <a:lstStyle>
            <a:lvl1pPr marL="0" indent="0">
              <a:buNone/>
              <a:defRPr sz="3054"/>
            </a:lvl1pPr>
            <a:lvl2pPr marL="436440" indent="0">
              <a:buNone/>
              <a:defRPr sz="2673"/>
            </a:lvl2pPr>
            <a:lvl3pPr marL="872881" indent="0">
              <a:buNone/>
              <a:defRPr sz="2291"/>
            </a:lvl3pPr>
            <a:lvl4pPr marL="1309321" indent="0">
              <a:buNone/>
              <a:defRPr sz="1909"/>
            </a:lvl4pPr>
            <a:lvl5pPr marL="1745761" indent="0">
              <a:buNone/>
              <a:defRPr sz="1909"/>
            </a:lvl5pPr>
            <a:lvl6pPr marL="2182202" indent="0">
              <a:buNone/>
              <a:defRPr sz="1909"/>
            </a:lvl6pPr>
            <a:lvl7pPr marL="2618642" indent="0">
              <a:buNone/>
              <a:defRPr sz="1909"/>
            </a:lvl7pPr>
            <a:lvl8pPr marL="3055082" indent="0">
              <a:buNone/>
              <a:defRPr sz="1909"/>
            </a:lvl8pPr>
            <a:lvl9pPr marL="3491522" indent="0">
              <a:buNone/>
              <a:defRPr sz="1909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178" y="22542942"/>
            <a:ext cx="30724475" cy="3379918"/>
          </a:xfrm>
        </p:spPr>
        <p:txBody>
          <a:bodyPr/>
          <a:lstStyle>
            <a:lvl1pPr marL="0" indent="0">
              <a:buNone/>
              <a:defRPr sz="1336"/>
            </a:lvl1pPr>
            <a:lvl2pPr marL="436440" indent="0">
              <a:buNone/>
              <a:defRPr sz="1146"/>
            </a:lvl2pPr>
            <a:lvl3pPr marL="872881" indent="0">
              <a:buNone/>
              <a:defRPr sz="954"/>
            </a:lvl3pPr>
            <a:lvl4pPr marL="1309321" indent="0">
              <a:buNone/>
              <a:defRPr sz="859"/>
            </a:lvl4pPr>
            <a:lvl5pPr marL="1745761" indent="0">
              <a:buNone/>
              <a:defRPr sz="859"/>
            </a:lvl5pPr>
            <a:lvl6pPr marL="2182202" indent="0">
              <a:buNone/>
              <a:defRPr sz="859"/>
            </a:lvl6pPr>
            <a:lvl7pPr marL="2618642" indent="0">
              <a:buNone/>
              <a:defRPr sz="859"/>
            </a:lvl7pPr>
            <a:lvl8pPr marL="3055082" indent="0">
              <a:buNone/>
              <a:defRPr sz="859"/>
            </a:lvl8pPr>
            <a:lvl9pPr marL="3491522" indent="0">
              <a:buNone/>
              <a:defRPr sz="85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3ACE8-C9A2-0E4B-88CC-D586FFADE5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304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1751" y="2560548"/>
            <a:ext cx="435229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98297" tIns="249148" rIns="498297" bIns="249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1751" y="8320359"/>
            <a:ext cx="43522900" cy="17282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98297" tIns="249148" rIns="498297" bIns="249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41751" y="26243053"/>
            <a:ext cx="10668000" cy="19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98297" tIns="249148" rIns="498297" bIns="24914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255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4251" y="26243053"/>
            <a:ext cx="16217900" cy="19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98297" tIns="249148" rIns="498297" bIns="249148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7255">
                <a:latin typeface="Arial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6650" y="26243053"/>
            <a:ext cx="10668000" cy="192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98297" tIns="249148" rIns="498297" bIns="24914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7255" smtClean="0"/>
            </a:lvl1pPr>
          </a:lstStyle>
          <a:p>
            <a:pPr>
              <a:defRPr/>
            </a:pPr>
            <a:fld id="{CBF30F6B-8099-7A4C-8BCD-D142025640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56897" rtl="0" eaLnBrk="0" fontAlgn="base" hangingPunct="0">
        <a:spcBef>
          <a:spcPct val="0"/>
        </a:spcBef>
        <a:spcAft>
          <a:spcPct val="0"/>
        </a:spcAft>
        <a:defRPr sz="2291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defTabSz="4756897" rtl="0" eaLnBrk="0" fontAlgn="base" hangingPunct="0">
        <a:spcBef>
          <a:spcPct val="0"/>
        </a:spcBef>
        <a:spcAft>
          <a:spcPct val="0"/>
        </a:spcAft>
        <a:defRPr sz="22910">
          <a:solidFill>
            <a:schemeClr val="tx2"/>
          </a:solidFill>
          <a:latin typeface="Arial" charset="0"/>
          <a:ea typeface="ＭＳ Ｐゴシック" pitchFamily="1" charset="-128"/>
          <a:cs typeface="ＭＳ Ｐゴシック" charset="0"/>
        </a:defRPr>
      </a:lvl2pPr>
      <a:lvl3pPr algn="ctr" defTabSz="4756897" rtl="0" eaLnBrk="0" fontAlgn="base" hangingPunct="0">
        <a:spcBef>
          <a:spcPct val="0"/>
        </a:spcBef>
        <a:spcAft>
          <a:spcPct val="0"/>
        </a:spcAft>
        <a:defRPr sz="22910">
          <a:solidFill>
            <a:schemeClr val="tx2"/>
          </a:solidFill>
          <a:latin typeface="Arial" charset="0"/>
          <a:ea typeface="ＭＳ Ｐゴシック" pitchFamily="1" charset="-128"/>
          <a:cs typeface="ＭＳ Ｐゴシック" charset="0"/>
        </a:defRPr>
      </a:lvl3pPr>
      <a:lvl4pPr algn="ctr" defTabSz="4756897" rtl="0" eaLnBrk="0" fontAlgn="base" hangingPunct="0">
        <a:spcBef>
          <a:spcPct val="0"/>
        </a:spcBef>
        <a:spcAft>
          <a:spcPct val="0"/>
        </a:spcAft>
        <a:defRPr sz="22910">
          <a:solidFill>
            <a:schemeClr val="tx2"/>
          </a:solidFill>
          <a:latin typeface="Arial" charset="0"/>
          <a:ea typeface="ＭＳ Ｐゴシック" pitchFamily="1" charset="-128"/>
          <a:cs typeface="ＭＳ Ｐゴシック" charset="0"/>
        </a:defRPr>
      </a:lvl4pPr>
      <a:lvl5pPr algn="ctr" defTabSz="4756897" rtl="0" eaLnBrk="0" fontAlgn="base" hangingPunct="0">
        <a:spcBef>
          <a:spcPct val="0"/>
        </a:spcBef>
        <a:spcAft>
          <a:spcPct val="0"/>
        </a:spcAft>
        <a:defRPr sz="22910">
          <a:solidFill>
            <a:schemeClr val="tx2"/>
          </a:solidFill>
          <a:latin typeface="Arial" charset="0"/>
          <a:ea typeface="ＭＳ Ｐゴシック" pitchFamily="1" charset="-128"/>
          <a:cs typeface="ＭＳ Ｐゴシック" charset="0"/>
        </a:defRPr>
      </a:lvl5pPr>
      <a:lvl6pPr marL="436440" algn="ctr" defTabSz="4756897" rtl="0" fontAlgn="base">
        <a:spcBef>
          <a:spcPct val="0"/>
        </a:spcBef>
        <a:spcAft>
          <a:spcPct val="0"/>
        </a:spcAft>
        <a:defRPr sz="22910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872881" algn="ctr" defTabSz="4756897" rtl="0" fontAlgn="base">
        <a:spcBef>
          <a:spcPct val="0"/>
        </a:spcBef>
        <a:spcAft>
          <a:spcPct val="0"/>
        </a:spcAft>
        <a:defRPr sz="22910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309321" algn="ctr" defTabSz="4756897" rtl="0" fontAlgn="base">
        <a:spcBef>
          <a:spcPct val="0"/>
        </a:spcBef>
        <a:spcAft>
          <a:spcPct val="0"/>
        </a:spcAft>
        <a:defRPr sz="22910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745761" algn="ctr" defTabSz="4756897" rtl="0" fontAlgn="base">
        <a:spcBef>
          <a:spcPct val="0"/>
        </a:spcBef>
        <a:spcAft>
          <a:spcPct val="0"/>
        </a:spcAft>
        <a:defRPr sz="22910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1783647" indent="-1783647" algn="l" defTabSz="4756897" rtl="0" eaLnBrk="0" fontAlgn="base" hangingPunct="0">
        <a:spcBef>
          <a:spcPct val="20000"/>
        </a:spcBef>
        <a:spcAft>
          <a:spcPct val="0"/>
        </a:spcAft>
        <a:buChar char="•"/>
        <a:defRPr sz="16706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864316" indent="-1486625" algn="l" defTabSz="4756897" rtl="0" eaLnBrk="0" fontAlgn="base" hangingPunct="0">
        <a:spcBef>
          <a:spcPct val="20000"/>
        </a:spcBef>
        <a:spcAft>
          <a:spcPct val="0"/>
        </a:spcAft>
        <a:buChar char="–"/>
        <a:defRPr sz="14510">
          <a:solidFill>
            <a:schemeClr val="tx1"/>
          </a:solidFill>
          <a:latin typeface="+mn-lt"/>
          <a:ea typeface="+mn-ea"/>
          <a:cs typeface="ＭＳ Ｐゴシック" charset="0"/>
        </a:defRPr>
      </a:lvl2pPr>
      <a:lvl3pPr marL="5946500" indent="-1189603" algn="l" defTabSz="4756897" rtl="0" eaLnBrk="0" fontAlgn="base" hangingPunct="0">
        <a:spcBef>
          <a:spcPct val="20000"/>
        </a:spcBef>
        <a:spcAft>
          <a:spcPct val="0"/>
        </a:spcAft>
        <a:buChar char="•"/>
        <a:defRPr sz="12505">
          <a:solidFill>
            <a:schemeClr val="tx1"/>
          </a:solidFill>
          <a:latin typeface="+mn-lt"/>
          <a:ea typeface="+mn-ea"/>
          <a:cs typeface="ＭＳ Ｐゴシック" charset="0"/>
        </a:defRPr>
      </a:lvl3pPr>
      <a:lvl4pPr marL="8324191" indent="-1189603" algn="l" defTabSz="4756897" rtl="0" eaLnBrk="0" fontAlgn="base" hangingPunct="0">
        <a:spcBef>
          <a:spcPct val="20000"/>
        </a:spcBef>
        <a:spcAft>
          <a:spcPct val="0"/>
        </a:spcAft>
        <a:buChar char="–"/>
        <a:defRPr sz="10405">
          <a:solidFill>
            <a:schemeClr val="tx1"/>
          </a:solidFill>
          <a:latin typeface="+mn-lt"/>
          <a:ea typeface="+mn-ea"/>
          <a:cs typeface="ＭＳ Ｐゴシック" charset="0"/>
        </a:defRPr>
      </a:lvl4pPr>
      <a:lvl5pPr marL="10703397" indent="-1189603" algn="l" defTabSz="4756897" rtl="0" eaLnBrk="0" fontAlgn="base" hangingPunct="0">
        <a:spcBef>
          <a:spcPct val="20000"/>
        </a:spcBef>
        <a:spcAft>
          <a:spcPct val="0"/>
        </a:spcAft>
        <a:buChar char="»"/>
        <a:defRPr sz="10405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1139837" indent="-1189603" algn="l" defTabSz="4756897" rtl="0" fontAlgn="base">
        <a:spcBef>
          <a:spcPct val="20000"/>
        </a:spcBef>
        <a:spcAft>
          <a:spcPct val="0"/>
        </a:spcAft>
        <a:buChar char="»"/>
        <a:defRPr sz="10405">
          <a:solidFill>
            <a:schemeClr val="tx1"/>
          </a:solidFill>
          <a:latin typeface="+mn-lt"/>
          <a:ea typeface="+mn-ea"/>
        </a:defRPr>
      </a:lvl6pPr>
      <a:lvl7pPr marL="11576277" indent="-1189603" algn="l" defTabSz="4756897" rtl="0" fontAlgn="base">
        <a:spcBef>
          <a:spcPct val="20000"/>
        </a:spcBef>
        <a:spcAft>
          <a:spcPct val="0"/>
        </a:spcAft>
        <a:buChar char="»"/>
        <a:defRPr sz="10405">
          <a:solidFill>
            <a:schemeClr val="tx1"/>
          </a:solidFill>
          <a:latin typeface="+mn-lt"/>
          <a:ea typeface="+mn-ea"/>
        </a:defRPr>
      </a:lvl7pPr>
      <a:lvl8pPr marL="12012718" indent="-1189603" algn="l" defTabSz="4756897" rtl="0" fontAlgn="base">
        <a:spcBef>
          <a:spcPct val="20000"/>
        </a:spcBef>
        <a:spcAft>
          <a:spcPct val="0"/>
        </a:spcAft>
        <a:buChar char="»"/>
        <a:defRPr sz="10405">
          <a:solidFill>
            <a:schemeClr val="tx1"/>
          </a:solidFill>
          <a:latin typeface="+mn-lt"/>
          <a:ea typeface="+mn-ea"/>
        </a:defRPr>
      </a:lvl8pPr>
      <a:lvl9pPr marL="12449158" indent="-1189603" algn="l" defTabSz="4756897" rtl="0" fontAlgn="base">
        <a:spcBef>
          <a:spcPct val="20000"/>
        </a:spcBef>
        <a:spcAft>
          <a:spcPct val="0"/>
        </a:spcAft>
        <a:buChar char="»"/>
        <a:defRPr sz="1040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872881" rtl="0" eaLnBrk="1" latinLnBrk="0" hangingPunct="1">
        <a:defRPr sz="1719" kern="1200">
          <a:solidFill>
            <a:schemeClr val="tx1"/>
          </a:solidFill>
          <a:latin typeface="+mn-lt"/>
          <a:ea typeface="+mn-ea"/>
          <a:cs typeface="+mn-cs"/>
        </a:defRPr>
      </a:lvl1pPr>
      <a:lvl2pPr marL="436440" algn="l" defTabSz="872881" rtl="0" eaLnBrk="1" latinLnBrk="0" hangingPunct="1">
        <a:defRPr sz="1719" kern="1200">
          <a:solidFill>
            <a:schemeClr val="tx1"/>
          </a:solidFill>
          <a:latin typeface="+mn-lt"/>
          <a:ea typeface="+mn-ea"/>
          <a:cs typeface="+mn-cs"/>
        </a:defRPr>
      </a:lvl2pPr>
      <a:lvl3pPr marL="872881" algn="l" defTabSz="872881" rtl="0" eaLnBrk="1" latinLnBrk="0" hangingPunct="1">
        <a:defRPr sz="1719" kern="1200">
          <a:solidFill>
            <a:schemeClr val="tx1"/>
          </a:solidFill>
          <a:latin typeface="+mn-lt"/>
          <a:ea typeface="+mn-ea"/>
          <a:cs typeface="+mn-cs"/>
        </a:defRPr>
      </a:lvl3pPr>
      <a:lvl4pPr marL="1309321" algn="l" defTabSz="872881" rtl="0" eaLnBrk="1" latinLnBrk="0" hangingPunct="1">
        <a:defRPr sz="1719" kern="1200">
          <a:solidFill>
            <a:schemeClr val="tx1"/>
          </a:solidFill>
          <a:latin typeface="+mn-lt"/>
          <a:ea typeface="+mn-ea"/>
          <a:cs typeface="+mn-cs"/>
        </a:defRPr>
      </a:lvl4pPr>
      <a:lvl5pPr marL="1745761" algn="l" defTabSz="872881" rtl="0" eaLnBrk="1" latinLnBrk="0" hangingPunct="1">
        <a:defRPr sz="1719" kern="1200">
          <a:solidFill>
            <a:schemeClr val="tx1"/>
          </a:solidFill>
          <a:latin typeface="+mn-lt"/>
          <a:ea typeface="+mn-ea"/>
          <a:cs typeface="+mn-cs"/>
        </a:defRPr>
      </a:lvl5pPr>
      <a:lvl6pPr marL="2182202" algn="l" defTabSz="872881" rtl="0" eaLnBrk="1" latinLnBrk="0" hangingPunct="1">
        <a:defRPr sz="1719" kern="1200">
          <a:solidFill>
            <a:schemeClr val="tx1"/>
          </a:solidFill>
          <a:latin typeface="+mn-lt"/>
          <a:ea typeface="+mn-ea"/>
          <a:cs typeface="+mn-cs"/>
        </a:defRPr>
      </a:lvl6pPr>
      <a:lvl7pPr marL="2618642" algn="l" defTabSz="872881" rtl="0" eaLnBrk="1" latinLnBrk="0" hangingPunct="1">
        <a:defRPr sz="1719" kern="1200">
          <a:solidFill>
            <a:schemeClr val="tx1"/>
          </a:solidFill>
          <a:latin typeface="+mn-lt"/>
          <a:ea typeface="+mn-ea"/>
          <a:cs typeface="+mn-cs"/>
        </a:defRPr>
      </a:lvl7pPr>
      <a:lvl8pPr marL="3055082" algn="l" defTabSz="872881" rtl="0" eaLnBrk="1" latinLnBrk="0" hangingPunct="1">
        <a:defRPr sz="1719" kern="1200">
          <a:solidFill>
            <a:schemeClr val="tx1"/>
          </a:solidFill>
          <a:latin typeface="+mn-lt"/>
          <a:ea typeface="+mn-ea"/>
          <a:cs typeface="+mn-cs"/>
        </a:defRPr>
      </a:lvl8pPr>
      <a:lvl9pPr marL="3491522" algn="l" defTabSz="872881" rtl="0" eaLnBrk="1" latinLnBrk="0" hangingPunct="1">
        <a:defRPr sz="17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706C3F-A156-2814-E70B-5D52436C2E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60"/>
          <a:stretch/>
        </p:blipFill>
        <p:spPr>
          <a:xfrm>
            <a:off x="16169149" y="14468956"/>
            <a:ext cx="14310852" cy="91904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316EDB-3FCD-A806-A3BD-C1A543F935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363"/>
          <a:stretch/>
        </p:blipFill>
        <p:spPr>
          <a:xfrm>
            <a:off x="16169149" y="5239927"/>
            <a:ext cx="14310852" cy="9200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EA6AD77-AA63-613E-CE14-84980207C601}"/>
              </a:ext>
            </a:extLst>
          </p:cNvPr>
          <p:cNvSpPr/>
          <p:nvPr/>
        </p:nvSpPr>
        <p:spPr bwMode="auto">
          <a:xfrm>
            <a:off x="17068800" y="14097000"/>
            <a:ext cx="12044516" cy="326923"/>
          </a:xfrm>
          <a:prstGeom prst="rect">
            <a:avLst/>
          </a:prstGeom>
          <a:solidFill>
            <a:srgbClr val="FFFF00">
              <a:alpha val="2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C936AD-E0FD-47EB-BE42-271080EE6D07}"/>
              </a:ext>
            </a:extLst>
          </p:cNvPr>
          <p:cNvSpPr/>
          <p:nvPr/>
        </p:nvSpPr>
        <p:spPr bwMode="auto">
          <a:xfrm>
            <a:off x="17068800" y="23297000"/>
            <a:ext cx="12044516" cy="362432"/>
          </a:xfrm>
          <a:prstGeom prst="rect">
            <a:avLst/>
          </a:prstGeom>
          <a:solidFill>
            <a:srgbClr val="FFFF00">
              <a:alpha val="2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AFF4F8-7D9C-8B98-F0C0-8323D962DA20}"/>
              </a:ext>
            </a:extLst>
          </p:cNvPr>
          <p:cNvSpPr txBox="1"/>
          <p:nvPr/>
        </p:nvSpPr>
        <p:spPr>
          <a:xfrm>
            <a:off x="16268700" y="5638800"/>
            <a:ext cx="80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</a:t>
            </a:r>
            <a:endParaRPr lang="en-AU" sz="2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CCE29E-E112-86B0-9C7E-51326EDB4CC4}"/>
              </a:ext>
            </a:extLst>
          </p:cNvPr>
          <p:cNvSpPr txBox="1"/>
          <p:nvPr/>
        </p:nvSpPr>
        <p:spPr>
          <a:xfrm>
            <a:off x="16256410" y="14846174"/>
            <a:ext cx="632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</a:t>
            </a:r>
            <a:endParaRPr lang="en-AU" sz="2800" b="1" dirty="0"/>
          </a:p>
        </p:txBody>
      </p:sp>
    </p:spTree>
    <p:extLst>
      <p:ext uri="{BB962C8B-B14F-4D97-AF65-F5344CB8AC3E}">
        <p14:creationId xmlns:p14="http://schemas.microsoft.com/office/powerpoint/2010/main" val="332053832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Custom 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E9EE1A"/>
      </a:accent2>
      <a:accent3>
        <a:srgbClr val="B40000"/>
      </a:accent3>
      <a:accent4>
        <a:srgbClr val="27881A"/>
      </a:accent4>
      <a:accent5>
        <a:srgbClr val="002060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19472</TotalTime>
  <Words>6</Words>
  <Application>Microsoft Office PowerPoint</Application>
  <PresentationFormat>Custom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Blank Presentation</vt:lpstr>
      <vt:lpstr>PowerPoint Presentation</vt:lpstr>
    </vt:vector>
  </TitlesOfParts>
  <Company>Kevin Cheung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Cheung</dc:creator>
  <cp:lastModifiedBy>Hitten Zaveri</cp:lastModifiedBy>
  <cp:revision>286</cp:revision>
  <dcterms:created xsi:type="dcterms:W3CDTF">2007-09-28T13:36:48Z</dcterms:created>
  <dcterms:modified xsi:type="dcterms:W3CDTF">2024-06-29T01:01:39Z</dcterms:modified>
</cp:coreProperties>
</file>