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657"/>
    <p:restoredTop sz="96327"/>
  </p:normalViewPr>
  <p:slideViewPr>
    <p:cSldViewPr snapToGrid="0">
      <p:cViewPr varScale="1">
        <p:scale>
          <a:sx n="92" d="100"/>
          <a:sy n="92" d="100"/>
        </p:scale>
        <p:origin x="208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FB457-D5D1-1EBD-0D0B-50085FCD16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349B59-74E5-2EAE-963D-72563A06C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B7E1F-9F19-9D4C-1E7E-7DFC42455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6FF49D-C355-92FA-023D-6AA42E02F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C1771-D172-1582-C1FC-9FBB58531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87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8DB8D-2318-0DF7-12E6-FF9D74364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2A2374-808D-E860-C0F3-821F2EC10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5D49F-0114-E4CE-FB7B-DB22D112B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02071-08B3-16B7-6CEA-0295A2B51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90A6D-F77D-3CA5-542B-138BC3CC7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2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5A7D52-333B-BDB8-17C9-007614331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18EB5C-5F4D-300C-24F4-2DF0639FD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AD1BA3-C443-631C-F060-E8656A7B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05A44-80BD-CAEC-34F5-33A939744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9C93F-1CB2-E886-85FB-3200C2071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72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91917-FBA0-C7BB-D773-9E728BDA1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79D4B3-F613-751A-4A2D-26E75CD3C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4D2DC-A7EC-D161-53C2-43500D1C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C48E5-8D18-2546-9AF5-DF47869B7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6CD63-71B2-20E5-A441-AB3F9F2C1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6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F7905-A993-115D-2987-0653C043B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7D57ED-9CB3-13A1-953F-83E856D06A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7824A-0F04-4858-B10C-F45A7C2E3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F9119-D653-93C4-F83C-4EE17EC53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77B31-ED88-6268-0535-98480C797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205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6E3F-3647-385E-4F1D-14B237D1B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BA4E7E-D555-8305-587B-E43A83BECA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95F5D6-E134-862D-98F6-7750556488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42B147-A3B4-0156-D89F-8753E782C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46D49-FA3C-2B9E-F377-C538F200A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64E9BD-5407-E9E0-9FFE-6D93A0E5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85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6FC2C-C3BF-D206-FE78-A576AF007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E93387-F33A-DCEE-466A-19F38D0B3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0BD72-CFBF-3D8E-CC3A-680A3FE45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9F84AC-3A95-DB1D-001E-ECDC59CC3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2B2C64-A9F4-2E08-94FE-D8736E188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6215C2-590E-2E81-1A31-2258374FF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69698C-3213-5868-652D-8F614978E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A470E6-8D1E-0054-4C28-A8BD0EAF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3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00AA2-ECB6-CBDE-1E76-F156F6518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E87C00-564E-A706-A956-7A3BDCB9A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1656F-3091-871C-CEB5-6F5F05451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3C6D3B-D071-3A25-B00D-83D87EF78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8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4FA564-6F1E-4B2E-424F-2CFA5DCD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3E648-4528-4C81-7D44-378858BA3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32F5B3-64B3-D0B0-318D-46DC21EF7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3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5EFB7-6977-2D7C-E1F8-F094A0C5A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706F3-1AA5-CEE9-07DC-3B4338BEF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890972-44B8-66A9-6C40-707341DA8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6BAE0C-E82D-15B6-4A6A-77158A539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8B55B9-7943-4BDA-43C3-C7638EA6F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F41DA-EA5F-6F6E-58BE-28DB2BFF8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93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520CE-339E-33FE-18F7-1C408E4F7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560E55-683F-24F4-CCAE-0379193E4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C9BCB-31A9-3BDE-9948-E0C3E66B4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BEAF4C-3A91-3CCE-8D1B-CD04344D0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ADA7D-BEE1-92A4-9770-06390BF56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1FF452-8F70-ADC4-FDE7-FBB4A134D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33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8D7E56-8300-E2B8-064C-0C77BDB67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447F5-0491-185F-D4EE-F93272EBA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C268D-EC46-EC1B-D9BA-8D6873DD6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BC6CA2D-ADA7-A843-88A9-EBEFFA32B484}" type="datetimeFigureOut">
              <a:rPr lang="en-US" smtClean="0"/>
              <a:t>6/30/24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BDE160-FBD4-C6EB-363B-FD6728B57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1542-B5C6-1163-7279-A26C5B1B0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9671FE-68D8-054A-8881-EB16BD01D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03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tif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lastic strip on a grey surface&#10;&#10;Description automatically generated">
            <a:extLst>
              <a:ext uri="{FF2B5EF4-FFF2-40B4-BE49-F238E27FC236}">
                <a16:creationId xmlns:a16="http://schemas.microsoft.com/office/drawing/2014/main" id="{F0488E13-DF08-AC47-247F-207D42441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499811" cy="3361928"/>
          </a:xfrm>
          <a:prstGeom prst="rect">
            <a:avLst/>
          </a:prstGeom>
        </p:spPr>
      </p:pic>
      <p:pic>
        <p:nvPicPr>
          <p:cNvPr id="7" name="Picture 6" descr="A black and white photo of a line&#10;&#10;Description automatically generated">
            <a:extLst>
              <a:ext uri="{FF2B5EF4-FFF2-40B4-BE49-F238E27FC236}">
                <a16:creationId xmlns:a16="http://schemas.microsoft.com/office/drawing/2014/main" id="{03D3A745-B656-4424-D08F-EDBAF4241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04" y="3361928"/>
            <a:ext cx="4459706" cy="3331964"/>
          </a:xfrm>
          <a:prstGeom prst="rect">
            <a:avLst/>
          </a:prstGeom>
        </p:spPr>
      </p:pic>
      <p:pic>
        <p:nvPicPr>
          <p:cNvPr id="11" name="Picture 10" descr="A close-up of a paper&#10;&#10;Description automatically generated">
            <a:extLst>
              <a:ext uri="{FF2B5EF4-FFF2-40B4-BE49-F238E27FC236}">
                <a16:creationId xmlns:a16="http://schemas.microsoft.com/office/drawing/2014/main" id="{15EEB7A1-5B3C-785A-A8AB-C66071236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810" y="29963"/>
            <a:ext cx="4499810" cy="3361927"/>
          </a:xfrm>
          <a:prstGeom prst="rect">
            <a:avLst/>
          </a:prstGeom>
        </p:spPr>
      </p:pic>
      <p:pic>
        <p:nvPicPr>
          <p:cNvPr id="13" name="Picture 12" descr="A white paper with black lines&#10;&#10;Description automatically generated">
            <a:extLst>
              <a:ext uri="{FF2B5EF4-FFF2-40B4-BE49-F238E27FC236}">
                <a16:creationId xmlns:a16="http://schemas.microsoft.com/office/drawing/2014/main" id="{0E732409-2DA9-592E-B98F-AF24C3BFF4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810" y="3316049"/>
            <a:ext cx="4499810" cy="33619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2CDD321-87BF-2B44-1334-1046961CA850}"/>
              </a:ext>
            </a:extLst>
          </p:cNvPr>
          <p:cNvSpPr txBox="1"/>
          <p:nvPr/>
        </p:nvSpPr>
        <p:spPr>
          <a:xfrm>
            <a:off x="1641232" y="468922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SIRT-1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5BB9C76-B003-C73A-C1ED-0CE8A626BA19}"/>
              </a:ext>
            </a:extLst>
          </p:cNvPr>
          <p:cNvSpPr txBox="1"/>
          <p:nvPr/>
        </p:nvSpPr>
        <p:spPr>
          <a:xfrm>
            <a:off x="1581689" y="3407807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0F4AFF-6E1B-2A1E-2BEC-E544B38C55BE}"/>
              </a:ext>
            </a:extLst>
          </p:cNvPr>
          <p:cNvSpPr txBox="1"/>
          <p:nvPr/>
        </p:nvSpPr>
        <p:spPr>
          <a:xfrm>
            <a:off x="6021958" y="465978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pIRS</a:t>
            </a:r>
            <a:r>
              <a:rPr lang="en-US" dirty="0">
                <a:solidFill>
                  <a:schemeClr val="bg1"/>
                </a:solidFill>
              </a:rPr>
              <a:t> 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C350DA-8157-1E2A-B330-0FC76C6BBE61}"/>
              </a:ext>
            </a:extLst>
          </p:cNvPr>
          <p:cNvSpPr txBox="1"/>
          <p:nvPr/>
        </p:nvSpPr>
        <p:spPr>
          <a:xfrm>
            <a:off x="6021958" y="3936730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IRS 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9406505-59DF-1471-4481-462DB661E6EC}"/>
              </a:ext>
            </a:extLst>
          </p:cNvPr>
          <p:cNvCxnSpPr>
            <a:cxnSpLocks/>
          </p:cNvCxnSpPr>
          <p:nvPr/>
        </p:nvCxnSpPr>
        <p:spPr>
          <a:xfrm>
            <a:off x="255767" y="4997012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6FB38A-BF9A-787D-89EA-AD9E5676B4F0}"/>
              </a:ext>
            </a:extLst>
          </p:cNvPr>
          <p:cNvCxnSpPr>
            <a:cxnSpLocks/>
          </p:cNvCxnSpPr>
          <p:nvPr/>
        </p:nvCxnSpPr>
        <p:spPr>
          <a:xfrm>
            <a:off x="1447800" y="4997012"/>
            <a:ext cx="11898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AF4897-60F3-512B-46F4-18C015B6245E}"/>
              </a:ext>
            </a:extLst>
          </p:cNvPr>
          <p:cNvCxnSpPr>
            <a:cxnSpLocks/>
          </p:cNvCxnSpPr>
          <p:nvPr/>
        </p:nvCxnSpPr>
        <p:spPr>
          <a:xfrm>
            <a:off x="2637692" y="4997012"/>
            <a:ext cx="86560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EE143E-1A0F-EB2C-4770-3C41B0047C36}"/>
              </a:ext>
            </a:extLst>
          </p:cNvPr>
          <p:cNvCxnSpPr>
            <a:cxnSpLocks/>
          </p:cNvCxnSpPr>
          <p:nvPr/>
        </p:nvCxnSpPr>
        <p:spPr>
          <a:xfrm>
            <a:off x="3503295" y="5000522"/>
            <a:ext cx="86560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DF699DB-3D31-B43D-EF8F-92D5B6996F7C}"/>
              </a:ext>
            </a:extLst>
          </p:cNvPr>
          <p:cNvSpPr txBox="1"/>
          <p:nvPr/>
        </p:nvSpPr>
        <p:spPr>
          <a:xfrm>
            <a:off x="360569" y="4658578"/>
            <a:ext cx="917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A539C9F-C49E-A6C7-E33E-34D4BA69FD5F}"/>
              </a:ext>
            </a:extLst>
          </p:cNvPr>
          <p:cNvSpPr txBox="1"/>
          <p:nvPr/>
        </p:nvSpPr>
        <p:spPr>
          <a:xfrm>
            <a:off x="1601546" y="4636199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2D538B4-254E-2371-947D-AD2475D3040D}"/>
              </a:ext>
            </a:extLst>
          </p:cNvPr>
          <p:cNvSpPr txBox="1"/>
          <p:nvPr/>
        </p:nvSpPr>
        <p:spPr>
          <a:xfrm>
            <a:off x="2701716" y="4627680"/>
            <a:ext cx="71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63A26E-B55C-111B-20CE-776FD18772FD}"/>
              </a:ext>
            </a:extLst>
          </p:cNvPr>
          <p:cNvSpPr txBox="1"/>
          <p:nvPr/>
        </p:nvSpPr>
        <p:spPr>
          <a:xfrm>
            <a:off x="3644846" y="4608251"/>
            <a:ext cx="60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SIT-I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C58F099-5EC8-F5EC-89C8-B28FC4103612}"/>
              </a:ext>
            </a:extLst>
          </p:cNvPr>
          <p:cNvCxnSpPr>
            <a:cxnSpLocks/>
          </p:cNvCxnSpPr>
          <p:nvPr/>
        </p:nvCxnSpPr>
        <p:spPr>
          <a:xfrm>
            <a:off x="199346" y="1806779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3C917AC-F849-68F1-C942-BA6A4F93CBC4}"/>
              </a:ext>
            </a:extLst>
          </p:cNvPr>
          <p:cNvCxnSpPr>
            <a:cxnSpLocks/>
          </p:cNvCxnSpPr>
          <p:nvPr/>
        </p:nvCxnSpPr>
        <p:spPr>
          <a:xfrm>
            <a:off x="1391379" y="1806779"/>
            <a:ext cx="11898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9D27726-DBCE-AF6E-6ADC-0DAC449EF89B}"/>
              </a:ext>
            </a:extLst>
          </p:cNvPr>
          <p:cNvCxnSpPr>
            <a:cxnSpLocks/>
          </p:cNvCxnSpPr>
          <p:nvPr/>
        </p:nvCxnSpPr>
        <p:spPr>
          <a:xfrm>
            <a:off x="2581271" y="1806779"/>
            <a:ext cx="86560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251D5F4-6547-6A6C-9B64-00745A2230C2}"/>
              </a:ext>
            </a:extLst>
          </p:cNvPr>
          <p:cNvCxnSpPr>
            <a:cxnSpLocks/>
          </p:cNvCxnSpPr>
          <p:nvPr/>
        </p:nvCxnSpPr>
        <p:spPr>
          <a:xfrm>
            <a:off x="3446874" y="1810289"/>
            <a:ext cx="86560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C65BB74-CFA2-C53A-9F18-C111B36DB315}"/>
              </a:ext>
            </a:extLst>
          </p:cNvPr>
          <p:cNvSpPr txBox="1"/>
          <p:nvPr/>
        </p:nvSpPr>
        <p:spPr>
          <a:xfrm>
            <a:off x="304148" y="1468345"/>
            <a:ext cx="917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8271F53-5363-3D27-DFB7-C976FD7D953E}"/>
              </a:ext>
            </a:extLst>
          </p:cNvPr>
          <p:cNvSpPr txBox="1"/>
          <p:nvPr/>
        </p:nvSpPr>
        <p:spPr>
          <a:xfrm>
            <a:off x="1545125" y="1445966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B563990-5984-38C4-CA85-887F24FA0CF6}"/>
              </a:ext>
            </a:extLst>
          </p:cNvPr>
          <p:cNvSpPr txBox="1"/>
          <p:nvPr/>
        </p:nvSpPr>
        <p:spPr>
          <a:xfrm>
            <a:off x="2645295" y="1437447"/>
            <a:ext cx="71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FE7BE6D-104C-4998-7B4A-D2C19F2E3EA0}"/>
              </a:ext>
            </a:extLst>
          </p:cNvPr>
          <p:cNvSpPr txBox="1"/>
          <p:nvPr/>
        </p:nvSpPr>
        <p:spPr>
          <a:xfrm>
            <a:off x="3588425" y="1418018"/>
            <a:ext cx="60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SIT-I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4EB6663-6A79-E631-18A9-474F4D50873D}"/>
              </a:ext>
            </a:extLst>
          </p:cNvPr>
          <p:cNvCxnSpPr>
            <a:cxnSpLocks/>
          </p:cNvCxnSpPr>
          <p:nvPr/>
        </p:nvCxnSpPr>
        <p:spPr>
          <a:xfrm>
            <a:off x="4630791" y="1424188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D8D05F7-F54F-1719-B94E-7D1D5E6FB1A2}"/>
              </a:ext>
            </a:extLst>
          </p:cNvPr>
          <p:cNvCxnSpPr>
            <a:cxnSpLocks/>
          </p:cNvCxnSpPr>
          <p:nvPr/>
        </p:nvCxnSpPr>
        <p:spPr>
          <a:xfrm>
            <a:off x="5822824" y="1424188"/>
            <a:ext cx="11898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45D564F1-E473-46CA-5FE3-7BC289FDFA3E}"/>
              </a:ext>
            </a:extLst>
          </p:cNvPr>
          <p:cNvCxnSpPr>
            <a:cxnSpLocks/>
          </p:cNvCxnSpPr>
          <p:nvPr/>
        </p:nvCxnSpPr>
        <p:spPr>
          <a:xfrm>
            <a:off x="7012716" y="1424188"/>
            <a:ext cx="86560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493A50CD-53FC-1352-E5E5-09C40A2BD820}"/>
              </a:ext>
            </a:extLst>
          </p:cNvPr>
          <p:cNvCxnSpPr>
            <a:cxnSpLocks/>
          </p:cNvCxnSpPr>
          <p:nvPr/>
        </p:nvCxnSpPr>
        <p:spPr>
          <a:xfrm>
            <a:off x="7878319" y="1427698"/>
            <a:ext cx="86560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093F6BAA-9C9F-AC42-FC1A-B94F8CA292CE}"/>
              </a:ext>
            </a:extLst>
          </p:cNvPr>
          <p:cNvSpPr txBox="1"/>
          <p:nvPr/>
        </p:nvSpPr>
        <p:spPr>
          <a:xfrm>
            <a:off x="4735593" y="1085754"/>
            <a:ext cx="917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9E6DEB9-C92E-26CA-FD9C-0F81F6CFD9F1}"/>
              </a:ext>
            </a:extLst>
          </p:cNvPr>
          <p:cNvSpPr txBox="1"/>
          <p:nvPr/>
        </p:nvSpPr>
        <p:spPr>
          <a:xfrm>
            <a:off x="5976570" y="1063375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CON-I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AF6B11-1714-3E7E-4D30-A9D5EC34675A}"/>
              </a:ext>
            </a:extLst>
          </p:cNvPr>
          <p:cNvSpPr txBox="1"/>
          <p:nvPr/>
        </p:nvSpPr>
        <p:spPr>
          <a:xfrm>
            <a:off x="7076740" y="1054856"/>
            <a:ext cx="71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B8A544B-3013-04A1-2CB7-DB83C4BD1C50}"/>
              </a:ext>
            </a:extLst>
          </p:cNvPr>
          <p:cNvSpPr txBox="1"/>
          <p:nvPr/>
        </p:nvSpPr>
        <p:spPr>
          <a:xfrm>
            <a:off x="8019870" y="1035427"/>
            <a:ext cx="60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SIT-I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FC811C4D-CDBE-B7C2-4C72-BCF86D8B4C72}"/>
              </a:ext>
            </a:extLst>
          </p:cNvPr>
          <p:cNvCxnSpPr>
            <a:cxnSpLocks/>
          </p:cNvCxnSpPr>
          <p:nvPr/>
        </p:nvCxnSpPr>
        <p:spPr>
          <a:xfrm>
            <a:off x="4586034" y="4850902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5E7943E-8A17-F4C7-5970-82171DBC0500}"/>
              </a:ext>
            </a:extLst>
          </p:cNvPr>
          <p:cNvCxnSpPr>
            <a:cxnSpLocks/>
          </p:cNvCxnSpPr>
          <p:nvPr/>
        </p:nvCxnSpPr>
        <p:spPr>
          <a:xfrm>
            <a:off x="5778067" y="4850902"/>
            <a:ext cx="11898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EB90558-0B1E-258C-4FCD-12D173D9253E}"/>
              </a:ext>
            </a:extLst>
          </p:cNvPr>
          <p:cNvCxnSpPr>
            <a:cxnSpLocks/>
          </p:cNvCxnSpPr>
          <p:nvPr/>
        </p:nvCxnSpPr>
        <p:spPr>
          <a:xfrm>
            <a:off x="6967959" y="4850902"/>
            <a:ext cx="865603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07C9D27-BF25-199F-3393-1F578CF1DFC4}"/>
              </a:ext>
            </a:extLst>
          </p:cNvPr>
          <p:cNvCxnSpPr>
            <a:cxnSpLocks/>
          </p:cNvCxnSpPr>
          <p:nvPr/>
        </p:nvCxnSpPr>
        <p:spPr>
          <a:xfrm>
            <a:off x="7833562" y="4854412"/>
            <a:ext cx="86560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ECEEE2C-6DB7-95E7-EB0A-36827D579C5D}"/>
              </a:ext>
            </a:extLst>
          </p:cNvPr>
          <p:cNvSpPr txBox="1"/>
          <p:nvPr/>
        </p:nvSpPr>
        <p:spPr>
          <a:xfrm>
            <a:off x="4690836" y="4512468"/>
            <a:ext cx="917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41BEFBE-1949-6CE0-5B2C-84619486F964}"/>
              </a:ext>
            </a:extLst>
          </p:cNvPr>
          <p:cNvSpPr txBox="1"/>
          <p:nvPr/>
        </p:nvSpPr>
        <p:spPr>
          <a:xfrm>
            <a:off x="5931813" y="4490089"/>
            <a:ext cx="813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CON-I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0690D7E-AA78-42D0-2DE3-85307934CAD8}"/>
              </a:ext>
            </a:extLst>
          </p:cNvPr>
          <p:cNvSpPr txBox="1"/>
          <p:nvPr/>
        </p:nvSpPr>
        <p:spPr>
          <a:xfrm>
            <a:off x="7031983" y="4481570"/>
            <a:ext cx="713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FDE30AA-22B2-E65E-A038-2F3655BD206E}"/>
              </a:ext>
            </a:extLst>
          </p:cNvPr>
          <p:cNvSpPr txBox="1"/>
          <p:nvPr/>
        </p:nvSpPr>
        <p:spPr>
          <a:xfrm>
            <a:off x="7975113" y="4462141"/>
            <a:ext cx="60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SIT-I</a:t>
            </a:r>
          </a:p>
        </p:txBody>
      </p:sp>
    </p:spTree>
    <p:extLst>
      <p:ext uri="{BB962C8B-B14F-4D97-AF65-F5344CB8AC3E}">
        <p14:creationId xmlns:p14="http://schemas.microsoft.com/office/powerpoint/2010/main" val="2336874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9F3828-C7C5-E4C2-4B4F-99BB4D304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tape with black spots&#10;&#10;Description automatically generated">
            <a:extLst>
              <a:ext uri="{FF2B5EF4-FFF2-40B4-BE49-F238E27FC236}">
                <a16:creationId xmlns:a16="http://schemas.microsoft.com/office/drawing/2014/main" id="{A3C0159A-2ADC-1F0E-7DA5-4A39C41BA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124960" cy="3081867"/>
          </a:xfrm>
          <a:prstGeom prst="rect">
            <a:avLst/>
          </a:prstGeom>
        </p:spPr>
      </p:pic>
      <p:pic>
        <p:nvPicPr>
          <p:cNvPr id="6" name="Picture 5" descr="A white tape with small dots&#10;&#10;Description automatically generated">
            <a:extLst>
              <a:ext uri="{FF2B5EF4-FFF2-40B4-BE49-F238E27FC236}">
                <a16:creationId xmlns:a16="http://schemas.microsoft.com/office/drawing/2014/main" id="{F27245EB-9C1C-02E3-EEE5-C8B6826DC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4960" y="-1"/>
            <a:ext cx="4124960" cy="3081867"/>
          </a:xfrm>
          <a:prstGeom prst="rect">
            <a:avLst/>
          </a:prstGeom>
        </p:spPr>
      </p:pic>
      <p:pic>
        <p:nvPicPr>
          <p:cNvPr id="9" name="Picture 8" descr="A close-up of a white tape&#10;&#10;Description automatically generated">
            <a:extLst>
              <a:ext uri="{FF2B5EF4-FFF2-40B4-BE49-F238E27FC236}">
                <a16:creationId xmlns:a16="http://schemas.microsoft.com/office/drawing/2014/main" id="{D1635F42-C01C-A77D-0119-A148D27895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4960" y="3081865"/>
            <a:ext cx="4124960" cy="3081867"/>
          </a:xfrm>
          <a:prstGeom prst="rect">
            <a:avLst/>
          </a:prstGeom>
        </p:spPr>
      </p:pic>
      <p:pic>
        <p:nvPicPr>
          <p:cNvPr id="12" name="Picture 11" descr="A white strip with black dots&#10;&#10;Description automatically generated">
            <a:extLst>
              <a:ext uri="{FF2B5EF4-FFF2-40B4-BE49-F238E27FC236}">
                <a16:creationId xmlns:a16="http://schemas.microsoft.com/office/drawing/2014/main" id="{6C81C8D5-AF52-7B6C-1176-5D126D0190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81865"/>
            <a:ext cx="4124960" cy="3079030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AEDE43-0581-8ECD-D262-AEA0F7095CA1}"/>
              </a:ext>
            </a:extLst>
          </p:cNvPr>
          <p:cNvCxnSpPr>
            <a:cxnSpLocks/>
          </p:cNvCxnSpPr>
          <p:nvPr/>
        </p:nvCxnSpPr>
        <p:spPr>
          <a:xfrm>
            <a:off x="125779" y="1754784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E394A48-77E1-8E6A-38B1-A7FE24112D35}"/>
              </a:ext>
            </a:extLst>
          </p:cNvPr>
          <p:cNvCxnSpPr>
            <a:cxnSpLocks/>
          </p:cNvCxnSpPr>
          <p:nvPr/>
        </p:nvCxnSpPr>
        <p:spPr>
          <a:xfrm>
            <a:off x="1317812" y="1763303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2AC21A-4C07-1DD9-29D1-D0BFDDF38675}"/>
              </a:ext>
            </a:extLst>
          </p:cNvPr>
          <p:cNvCxnSpPr>
            <a:cxnSpLocks/>
          </p:cNvCxnSpPr>
          <p:nvPr/>
        </p:nvCxnSpPr>
        <p:spPr>
          <a:xfrm flipV="1">
            <a:off x="2456329" y="1754784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5867267-8F9E-472D-2C15-BCBF491FE847}"/>
              </a:ext>
            </a:extLst>
          </p:cNvPr>
          <p:cNvCxnSpPr>
            <a:cxnSpLocks/>
          </p:cNvCxnSpPr>
          <p:nvPr/>
        </p:nvCxnSpPr>
        <p:spPr>
          <a:xfrm>
            <a:off x="3227293" y="1758294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C1447F-EDC2-0A93-335D-C47AB4221056}"/>
              </a:ext>
            </a:extLst>
          </p:cNvPr>
          <p:cNvSpPr txBox="1"/>
          <p:nvPr/>
        </p:nvSpPr>
        <p:spPr>
          <a:xfrm>
            <a:off x="280202" y="1389894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F4D1801-4885-E725-DD76-DD1645E0C07D}"/>
              </a:ext>
            </a:extLst>
          </p:cNvPr>
          <p:cNvSpPr txBox="1"/>
          <p:nvPr/>
        </p:nvSpPr>
        <p:spPr>
          <a:xfrm>
            <a:off x="1359599" y="1393970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B98A66-756A-0C94-ED76-E674BDDA620A}"/>
              </a:ext>
            </a:extLst>
          </p:cNvPr>
          <p:cNvSpPr txBox="1"/>
          <p:nvPr/>
        </p:nvSpPr>
        <p:spPr>
          <a:xfrm>
            <a:off x="2476297" y="1356266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2E46F37-7AFC-DD0B-CCD5-B545C2ED9258}"/>
              </a:ext>
            </a:extLst>
          </p:cNvPr>
          <p:cNvSpPr txBox="1"/>
          <p:nvPr/>
        </p:nvSpPr>
        <p:spPr>
          <a:xfrm>
            <a:off x="3205930" y="1366023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BB9C532-BAAA-0599-26FF-0B50F4E44D6B}"/>
              </a:ext>
            </a:extLst>
          </p:cNvPr>
          <p:cNvCxnSpPr>
            <a:cxnSpLocks/>
          </p:cNvCxnSpPr>
          <p:nvPr/>
        </p:nvCxnSpPr>
        <p:spPr>
          <a:xfrm>
            <a:off x="4446634" y="1694700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A3A78A96-6220-6E99-801D-7006A5500906}"/>
              </a:ext>
            </a:extLst>
          </p:cNvPr>
          <p:cNvCxnSpPr>
            <a:cxnSpLocks/>
          </p:cNvCxnSpPr>
          <p:nvPr/>
        </p:nvCxnSpPr>
        <p:spPr>
          <a:xfrm>
            <a:off x="5638667" y="1703219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69325B3C-DDCA-680C-1F1F-8EF81BECBBFC}"/>
              </a:ext>
            </a:extLst>
          </p:cNvPr>
          <p:cNvCxnSpPr>
            <a:cxnSpLocks/>
          </p:cNvCxnSpPr>
          <p:nvPr/>
        </p:nvCxnSpPr>
        <p:spPr>
          <a:xfrm flipV="1">
            <a:off x="6777184" y="1694700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FC0D7CFC-E8E8-2CB8-35F1-D51214423DDC}"/>
              </a:ext>
            </a:extLst>
          </p:cNvPr>
          <p:cNvCxnSpPr>
            <a:cxnSpLocks/>
          </p:cNvCxnSpPr>
          <p:nvPr/>
        </p:nvCxnSpPr>
        <p:spPr>
          <a:xfrm>
            <a:off x="7548148" y="1698210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8514A107-2E39-826E-C868-EEA87EB4B247}"/>
              </a:ext>
            </a:extLst>
          </p:cNvPr>
          <p:cNvSpPr txBox="1"/>
          <p:nvPr/>
        </p:nvSpPr>
        <p:spPr>
          <a:xfrm>
            <a:off x="4601057" y="1329810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30235725-85F9-6277-772E-8C6E050A7C8B}"/>
              </a:ext>
            </a:extLst>
          </p:cNvPr>
          <p:cNvSpPr txBox="1"/>
          <p:nvPr/>
        </p:nvSpPr>
        <p:spPr>
          <a:xfrm>
            <a:off x="5680454" y="1333886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BBF13B5-F713-7F14-8D8C-62A6478F1787}"/>
              </a:ext>
            </a:extLst>
          </p:cNvPr>
          <p:cNvSpPr txBox="1"/>
          <p:nvPr/>
        </p:nvSpPr>
        <p:spPr>
          <a:xfrm>
            <a:off x="6797152" y="1296182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6A4D20A-9E72-97A7-09FF-94152D7F0AB7}"/>
              </a:ext>
            </a:extLst>
          </p:cNvPr>
          <p:cNvSpPr txBox="1"/>
          <p:nvPr/>
        </p:nvSpPr>
        <p:spPr>
          <a:xfrm>
            <a:off x="7526785" y="1305939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FF663CED-6AC7-F734-8303-1298551EA3D1}"/>
              </a:ext>
            </a:extLst>
          </p:cNvPr>
          <p:cNvCxnSpPr>
            <a:cxnSpLocks/>
          </p:cNvCxnSpPr>
          <p:nvPr/>
        </p:nvCxnSpPr>
        <p:spPr>
          <a:xfrm>
            <a:off x="163053" y="4422685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A2698C2-38CE-2F05-9B10-06C4FB2095DA}"/>
              </a:ext>
            </a:extLst>
          </p:cNvPr>
          <p:cNvCxnSpPr>
            <a:cxnSpLocks/>
          </p:cNvCxnSpPr>
          <p:nvPr/>
        </p:nvCxnSpPr>
        <p:spPr>
          <a:xfrm>
            <a:off x="1355086" y="4431204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8E4FA71-FE7B-2140-6D51-AE18B3BD3419}"/>
              </a:ext>
            </a:extLst>
          </p:cNvPr>
          <p:cNvCxnSpPr>
            <a:cxnSpLocks/>
          </p:cNvCxnSpPr>
          <p:nvPr/>
        </p:nvCxnSpPr>
        <p:spPr>
          <a:xfrm flipV="1">
            <a:off x="2493603" y="4422685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002889C1-8F57-270F-7144-D03C6FE43715}"/>
              </a:ext>
            </a:extLst>
          </p:cNvPr>
          <p:cNvCxnSpPr>
            <a:cxnSpLocks/>
          </p:cNvCxnSpPr>
          <p:nvPr/>
        </p:nvCxnSpPr>
        <p:spPr>
          <a:xfrm>
            <a:off x="3264567" y="4426195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CCE399A6-773B-F9F2-5D0E-24971F86CE7D}"/>
              </a:ext>
            </a:extLst>
          </p:cNvPr>
          <p:cNvSpPr txBox="1"/>
          <p:nvPr/>
        </p:nvSpPr>
        <p:spPr>
          <a:xfrm>
            <a:off x="317476" y="4057795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C44C2779-731F-3098-3121-74AFEBFB7DCB}"/>
              </a:ext>
            </a:extLst>
          </p:cNvPr>
          <p:cNvSpPr txBox="1"/>
          <p:nvPr/>
        </p:nvSpPr>
        <p:spPr>
          <a:xfrm>
            <a:off x="1396873" y="4061871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AA1F766-48DC-B101-5999-83496756F829}"/>
              </a:ext>
            </a:extLst>
          </p:cNvPr>
          <p:cNvSpPr txBox="1"/>
          <p:nvPr/>
        </p:nvSpPr>
        <p:spPr>
          <a:xfrm>
            <a:off x="2513571" y="4024167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C82E5FF-9C3B-ADD5-6FB2-DE71DF2D1758}"/>
              </a:ext>
            </a:extLst>
          </p:cNvPr>
          <p:cNvSpPr txBox="1"/>
          <p:nvPr/>
        </p:nvSpPr>
        <p:spPr>
          <a:xfrm>
            <a:off x="3243204" y="4033924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121D06E2-2AD8-1CA6-1234-31C9067A6BC1}"/>
              </a:ext>
            </a:extLst>
          </p:cNvPr>
          <p:cNvCxnSpPr>
            <a:cxnSpLocks/>
          </p:cNvCxnSpPr>
          <p:nvPr/>
        </p:nvCxnSpPr>
        <p:spPr>
          <a:xfrm>
            <a:off x="4244364" y="4369531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45B87521-2347-E419-41A4-201C046CEB69}"/>
              </a:ext>
            </a:extLst>
          </p:cNvPr>
          <p:cNvCxnSpPr>
            <a:cxnSpLocks/>
          </p:cNvCxnSpPr>
          <p:nvPr/>
        </p:nvCxnSpPr>
        <p:spPr>
          <a:xfrm>
            <a:off x="5436397" y="4378050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FF139962-EF02-16E2-0BD4-0CB3FE7A46FF}"/>
              </a:ext>
            </a:extLst>
          </p:cNvPr>
          <p:cNvCxnSpPr>
            <a:cxnSpLocks/>
          </p:cNvCxnSpPr>
          <p:nvPr/>
        </p:nvCxnSpPr>
        <p:spPr>
          <a:xfrm flipV="1">
            <a:off x="6574914" y="4369531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4AB5CB60-187F-2E80-F7EF-CB7656AC6B3D}"/>
              </a:ext>
            </a:extLst>
          </p:cNvPr>
          <p:cNvCxnSpPr>
            <a:cxnSpLocks/>
          </p:cNvCxnSpPr>
          <p:nvPr/>
        </p:nvCxnSpPr>
        <p:spPr>
          <a:xfrm>
            <a:off x="7345878" y="4373041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CE66A2DD-853D-E204-3ECC-52592581A96D}"/>
              </a:ext>
            </a:extLst>
          </p:cNvPr>
          <p:cNvSpPr txBox="1"/>
          <p:nvPr/>
        </p:nvSpPr>
        <p:spPr>
          <a:xfrm>
            <a:off x="4398787" y="4004641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6D131A6-20AE-7613-662E-C8249D704A53}"/>
              </a:ext>
            </a:extLst>
          </p:cNvPr>
          <p:cNvSpPr txBox="1"/>
          <p:nvPr/>
        </p:nvSpPr>
        <p:spPr>
          <a:xfrm>
            <a:off x="5478184" y="4008717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BD914A9-B14C-D65A-2D5C-748797CF76E1}"/>
              </a:ext>
            </a:extLst>
          </p:cNvPr>
          <p:cNvSpPr txBox="1"/>
          <p:nvPr/>
        </p:nvSpPr>
        <p:spPr>
          <a:xfrm>
            <a:off x="6594882" y="3971013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14CF9B3-2AC0-FFA2-5995-35B2795B69A6}"/>
              </a:ext>
            </a:extLst>
          </p:cNvPr>
          <p:cNvSpPr txBox="1"/>
          <p:nvPr/>
        </p:nvSpPr>
        <p:spPr>
          <a:xfrm>
            <a:off x="7324515" y="3980770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0316DB7-15B7-B645-C419-86450E92635A}"/>
              </a:ext>
            </a:extLst>
          </p:cNvPr>
          <p:cNvSpPr txBox="1"/>
          <p:nvPr/>
        </p:nvSpPr>
        <p:spPr>
          <a:xfrm>
            <a:off x="5680454" y="3474523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6DB232C-9959-532C-43C3-4228E2DBE447}"/>
              </a:ext>
            </a:extLst>
          </p:cNvPr>
          <p:cNvSpPr txBox="1"/>
          <p:nvPr/>
        </p:nvSpPr>
        <p:spPr>
          <a:xfrm>
            <a:off x="5926667" y="533702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RBP-4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7F32321-58E5-516C-F912-1CBBADF76E25}"/>
              </a:ext>
            </a:extLst>
          </p:cNvPr>
          <p:cNvSpPr txBox="1"/>
          <p:nvPr/>
        </p:nvSpPr>
        <p:spPr>
          <a:xfrm>
            <a:off x="1507942" y="508060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pFOXO1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ACD6C3F0-C080-7B22-50BF-AA03FFD67EFB}"/>
              </a:ext>
            </a:extLst>
          </p:cNvPr>
          <p:cNvSpPr txBox="1"/>
          <p:nvPr/>
        </p:nvSpPr>
        <p:spPr>
          <a:xfrm>
            <a:off x="1581689" y="3407807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FOXO1</a:t>
            </a:r>
          </a:p>
        </p:txBody>
      </p:sp>
    </p:spTree>
    <p:extLst>
      <p:ext uri="{BB962C8B-B14F-4D97-AF65-F5344CB8AC3E}">
        <p14:creationId xmlns:p14="http://schemas.microsoft.com/office/powerpoint/2010/main" val="414397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2ACC36-36B2-89C7-75A9-A48BA3EBB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object with holes&#10;&#10;Description automatically generated">
            <a:extLst>
              <a:ext uri="{FF2B5EF4-FFF2-40B4-BE49-F238E27FC236}">
                <a16:creationId xmlns:a16="http://schemas.microsoft.com/office/drawing/2014/main" id="{BF2FD5BE-1862-CFDD-BC74-978C840D7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57700" cy="3327400"/>
          </a:xfrm>
          <a:prstGeom prst="rect">
            <a:avLst/>
          </a:prstGeom>
        </p:spPr>
      </p:pic>
      <p:pic>
        <p:nvPicPr>
          <p:cNvPr id="7" name="Picture 6" descr="A white strip with black lines&#10;&#10;Description automatically generated">
            <a:extLst>
              <a:ext uri="{FF2B5EF4-FFF2-40B4-BE49-F238E27FC236}">
                <a16:creationId xmlns:a16="http://schemas.microsoft.com/office/drawing/2014/main" id="{E3A30246-51A8-9A25-9151-B459B3AA64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0" y="0"/>
            <a:ext cx="4457700" cy="3327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FAC8BD-DF1D-4F0E-CC3F-8B1F7F5B1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00278"/>
            <a:ext cx="4457700" cy="3330466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1CDCDC7-D6D2-7567-4041-DCF4484CD447}"/>
              </a:ext>
            </a:extLst>
          </p:cNvPr>
          <p:cNvCxnSpPr>
            <a:cxnSpLocks/>
          </p:cNvCxnSpPr>
          <p:nvPr/>
        </p:nvCxnSpPr>
        <p:spPr>
          <a:xfrm>
            <a:off x="451243" y="1833949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80C340C-5D3A-7AA8-E8CF-832EAB1B5B24}"/>
              </a:ext>
            </a:extLst>
          </p:cNvPr>
          <p:cNvCxnSpPr>
            <a:cxnSpLocks/>
          </p:cNvCxnSpPr>
          <p:nvPr/>
        </p:nvCxnSpPr>
        <p:spPr>
          <a:xfrm>
            <a:off x="1643276" y="1842468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CF07AB2-4F74-1240-E507-7C267F88D3D4}"/>
              </a:ext>
            </a:extLst>
          </p:cNvPr>
          <p:cNvCxnSpPr>
            <a:cxnSpLocks/>
          </p:cNvCxnSpPr>
          <p:nvPr/>
        </p:nvCxnSpPr>
        <p:spPr>
          <a:xfrm flipV="1">
            <a:off x="2781793" y="1833949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C2B2DE-5D56-1001-B7B8-24E1469F9E3C}"/>
              </a:ext>
            </a:extLst>
          </p:cNvPr>
          <p:cNvCxnSpPr>
            <a:cxnSpLocks/>
          </p:cNvCxnSpPr>
          <p:nvPr/>
        </p:nvCxnSpPr>
        <p:spPr>
          <a:xfrm>
            <a:off x="3552757" y="1837459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9BD26B3-0E8B-0455-7AC3-CA429658BB04}"/>
              </a:ext>
            </a:extLst>
          </p:cNvPr>
          <p:cNvSpPr txBox="1"/>
          <p:nvPr/>
        </p:nvSpPr>
        <p:spPr>
          <a:xfrm>
            <a:off x="605666" y="1469059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B7306DB-89E7-F316-044D-F26F009900D4}"/>
              </a:ext>
            </a:extLst>
          </p:cNvPr>
          <p:cNvSpPr txBox="1"/>
          <p:nvPr/>
        </p:nvSpPr>
        <p:spPr>
          <a:xfrm>
            <a:off x="1685063" y="1473135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9109DD-AB7A-4289-F9FA-E04198EE9297}"/>
              </a:ext>
            </a:extLst>
          </p:cNvPr>
          <p:cNvSpPr txBox="1"/>
          <p:nvPr/>
        </p:nvSpPr>
        <p:spPr>
          <a:xfrm>
            <a:off x="2801761" y="1435431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9983BE-4027-3822-4214-7ABF0C45B3DF}"/>
              </a:ext>
            </a:extLst>
          </p:cNvPr>
          <p:cNvSpPr txBox="1"/>
          <p:nvPr/>
        </p:nvSpPr>
        <p:spPr>
          <a:xfrm>
            <a:off x="3531394" y="1445188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813B59-96B7-4D68-C8AA-79973C8F8AF1}"/>
              </a:ext>
            </a:extLst>
          </p:cNvPr>
          <p:cNvCxnSpPr>
            <a:cxnSpLocks/>
          </p:cNvCxnSpPr>
          <p:nvPr/>
        </p:nvCxnSpPr>
        <p:spPr>
          <a:xfrm>
            <a:off x="4852762" y="1349859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38DB5C2-E10A-9085-24C3-22AA15CB9C0B}"/>
              </a:ext>
            </a:extLst>
          </p:cNvPr>
          <p:cNvCxnSpPr>
            <a:cxnSpLocks/>
          </p:cNvCxnSpPr>
          <p:nvPr/>
        </p:nvCxnSpPr>
        <p:spPr>
          <a:xfrm>
            <a:off x="6044795" y="1358378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FD77746-B4CD-F227-F999-C009F852BDF0}"/>
              </a:ext>
            </a:extLst>
          </p:cNvPr>
          <p:cNvCxnSpPr>
            <a:cxnSpLocks/>
          </p:cNvCxnSpPr>
          <p:nvPr/>
        </p:nvCxnSpPr>
        <p:spPr>
          <a:xfrm flipV="1">
            <a:off x="7183312" y="1349859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2E42C0D-5357-C946-7D6E-0613CE26D7EA}"/>
              </a:ext>
            </a:extLst>
          </p:cNvPr>
          <p:cNvCxnSpPr>
            <a:cxnSpLocks/>
          </p:cNvCxnSpPr>
          <p:nvPr/>
        </p:nvCxnSpPr>
        <p:spPr>
          <a:xfrm>
            <a:off x="7954276" y="1353369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B9B576C-2911-FBA6-7F91-71C115841D28}"/>
              </a:ext>
            </a:extLst>
          </p:cNvPr>
          <p:cNvSpPr txBox="1"/>
          <p:nvPr/>
        </p:nvSpPr>
        <p:spPr>
          <a:xfrm>
            <a:off x="5007185" y="984969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FDAE5E-C86C-3902-3F33-0DCFE9DD3549}"/>
              </a:ext>
            </a:extLst>
          </p:cNvPr>
          <p:cNvSpPr txBox="1"/>
          <p:nvPr/>
        </p:nvSpPr>
        <p:spPr>
          <a:xfrm>
            <a:off x="6086582" y="989045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58B393-B9D0-2D70-DC2B-5B6A8510C571}"/>
              </a:ext>
            </a:extLst>
          </p:cNvPr>
          <p:cNvSpPr txBox="1"/>
          <p:nvPr/>
        </p:nvSpPr>
        <p:spPr>
          <a:xfrm>
            <a:off x="7203280" y="951341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F1CDB7-4E27-7A6C-E141-EF917F0D4C17}"/>
              </a:ext>
            </a:extLst>
          </p:cNvPr>
          <p:cNvSpPr txBox="1"/>
          <p:nvPr/>
        </p:nvSpPr>
        <p:spPr>
          <a:xfrm>
            <a:off x="7932913" y="961098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5DA5D49-B5ED-C973-7095-A8E9BC382212}"/>
              </a:ext>
            </a:extLst>
          </p:cNvPr>
          <p:cNvCxnSpPr>
            <a:cxnSpLocks/>
          </p:cNvCxnSpPr>
          <p:nvPr/>
        </p:nvCxnSpPr>
        <p:spPr>
          <a:xfrm>
            <a:off x="292220" y="4792017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615B7C7-E2D7-CAB4-68A7-CBF1C1F65F50}"/>
              </a:ext>
            </a:extLst>
          </p:cNvPr>
          <p:cNvCxnSpPr>
            <a:cxnSpLocks/>
          </p:cNvCxnSpPr>
          <p:nvPr/>
        </p:nvCxnSpPr>
        <p:spPr>
          <a:xfrm>
            <a:off x="1484253" y="4800536"/>
            <a:ext cx="1080745" cy="69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F0E9299-0E7E-2DC1-5B74-BD7693B996F6}"/>
              </a:ext>
            </a:extLst>
          </p:cNvPr>
          <p:cNvCxnSpPr>
            <a:cxnSpLocks/>
          </p:cNvCxnSpPr>
          <p:nvPr/>
        </p:nvCxnSpPr>
        <p:spPr>
          <a:xfrm flipV="1">
            <a:off x="2622770" y="4792017"/>
            <a:ext cx="733690" cy="3089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2881174-695A-4588-6DBF-2CE647E11072}"/>
              </a:ext>
            </a:extLst>
          </p:cNvPr>
          <p:cNvCxnSpPr>
            <a:cxnSpLocks/>
          </p:cNvCxnSpPr>
          <p:nvPr/>
        </p:nvCxnSpPr>
        <p:spPr>
          <a:xfrm>
            <a:off x="3393734" y="4795527"/>
            <a:ext cx="702689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6D620E0-FC89-F02B-2684-F31B2B332F63}"/>
              </a:ext>
            </a:extLst>
          </p:cNvPr>
          <p:cNvSpPr txBox="1"/>
          <p:nvPr/>
        </p:nvSpPr>
        <p:spPr>
          <a:xfrm>
            <a:off x="446643" y="4427127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7F4820E-35EB-2E11-C600-5CD740BE055D}"/>
              </a:ext>
            </a:extLst>
          </p:cNvPr>
          <p:cNvSpPr txBox="1"/>
          <p:nvPr/>
        </p:nvSpPr>
        <p:spPr>
          <a:xfrm>
            <a:off x="1526040" y="4431203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CON-I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2ED9AD0-7085-9888-D459-51B4CCC1DAC8}"/>
              </a:ext>
            </a:extLst>
          </p:cNvPr>
          <p:cNvSpPr txBox="1"/>
          <p:nvPr/>
        </p:nvSpPr>
        <p:spPr>
          <a:xfrm>
            <a:off x="2642738" y="4393499"/>
            <a:ext cx="713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C1E3A51-8D21-9999-B7F4-4B41C2AB9E74}"/>
              </a:ext>
            </a:extLst>
          </p:cNvPr>
          <p:cNvSpPr txBox="1"/>
          <p:nvPr/>
        </p:nvSpPr>
        <p:spPr>
          <a:xfrm>
            <a:off x="3372371" y="4403256"/>
            <a:ext cx="609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SIT-I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14E1768-E241-07F9-9282-E71418911355}"/>
              </a:ext>
            </a:extLst>
          </p:cNvPr>
          <p:cNvSpPr txBox="1"/>
          <p:nvPr/>
        </p:nvSpPr>
        <p:spPr>
          <a:xfrm>
            <a:off x="5926667" y="533702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513D69B-92AC-9986-1886-51D445937650}"/>
              </a:ext>
            </a:extLst>
          </p:cNvPr>
          <p:cNvSpPr txBox="1"/>
          <p:nvPr/>
        </p:nvSpPr>
        <p:spPr>
          <a:xfrm>
            <a:off x="1423594" y="532194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PI3K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5B2A890-BAF3-E019-BBB6-E4D4173B274C}"/>
              </a:ext>
            </a:extLst>
          </p:cNvPr>
          <p:cNvSpPr txBox="1"/>
          <p:nvPr/>
        </p:nvSpPr>
        <p:spPr>
          <a:xfrm>
            <a:off x="1523353" y="3704970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PKC</a:t>
            </a:r>
          </a:p>
        </p:txBody>
      </p:sp>
    </p:spTree>
    <p:extLst>
      <p:ext uri="{BB962C8B-B14F-4D97-AF65-F5344CB8AC3E}">
        <p14:creationId xmlns:p14="http://schemas.microsoft.com/office/powerpoint/2010/main" val="1179847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C713AE-2EE8-1768-AD2D-3B6FAD93F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7847"/>
            <a:ext cx="3544254" cy="26480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D3D38C-E782-2C32-808C-A7ED608D14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26092"/>
            <a:ext cx="3544254" cy="2647766"/>
          </a:xfrm>
          <a:prstGeom prst="rect">
            <a:avLst/>
          </a:prstGeom>
        </p:spPr>
      </p:pic>
      <p:pic>
        <p:nvPicPr>
          <p:cNvPr id="11" name="Picture 10" descr="A white tape with holes&#10;&#10;Description automatically generated">
            <a:extLst>
              <a:ext uri="{FF2B5EF4-FFF2-40B4-BE49-F238E27FC236}">
                <a16:creationId xmlns:a16="http://schemas.microsoft.com/office/drawing/2014/main" id="{0BC97343-03A9-7035-6914-6F64E6018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254" y="607022"/>
            <a:ext cx="3505202" cy="2618829"/>
          </a:xfrm>
          <a:prstGeom prst="rect">
            <a:avLst/>
          </a:prstGeom>
        </p:spPr>
      </p:pic>
      <p:pic>
        <p:nvPicPr>
          <p:cNvPr id="13" name="Picture 12" descr="A white piece of paper with holes&#10;&#10;Description automatically generated">
            <a:extLst>
              <a:ext uri="{FF2B5EF4-FFF2-40B4-BE49-F238E27FC236}">
                <a16:creationId xmlns:a16="http://schemas.microsoft.com/office/drawing/2014/main" id="{BBC0D41B-4195-0E7B-C115-0509195F48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2" y="3226092"/>
            <a:ext cx="3544254" cy="2648006"/>
          </a:xfrm>
          <a:prstGeom prst="rect">
            <a:avLst/>
          </a:prstGeom>
        </p:spPr>
      </p:pic>
      <p:pic>
        <p:nvPicPr>
          <p:cNvPr id="15" name="Picture 14" descr="A piece of paper with black dots&#10;&#10;Description automatically generated">
            <a:extLst>
              <a:ext uri="{FF2B5EF4-FFF2-40B4-BE49-F238E27FC236}">
                <a16:creationId xmlns:a16="http://schemas.microsoft.com/office/drawing/2014/main" id="{2280F5C7-611C-CB5A-5F0E-FB95EF7834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9455" y="595548"/>
            <a:ext cx="3544253" cy="264800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91DDAE-021C-FD66-CE7C-9281BACA6DF8}"/>
              </a:ext>
            </a:extLst>
          </p:cNvPr>
          <p:cNvSpPr txBox="1"/>
          <p:nvPr/>
        </p:nvSpPr>
        <p:spPr>
          <a:xfrm>
            <a:off x="1317597" y="614810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595524-BF43-C862-747B-B27ADBD7D3F6}"/>
              </a:ext>
            </a:extLst>
          </p:cNvPr>
          <p:cNvSpPr txBox="1"/>
          <p:nvPr/>
        </p:nvSpPr>
        <p:spPr>
          <a:xfrm>
            <a:off x="1218742" y="3225851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Connexin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0927E8-EE92-B597-640C-4997CEE6F6DA}"/>
              </a:ext>
            </a:extLst>
          </p:cNvPr>
          <p:cNvSpPr txBox="1"/>
          <p:nvPr/>
        </p:nvSpPr>
        <p:spPr>
          <a:xfrm>
            <a:off x="4861850" y="577847"/>
            <a:ext cx="1600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Alpha actinin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D9F1C0-E256-9F2F-7D00-AF37AF06C975}"/>
              </a:ext>
            </a:extLst>
          </p:cNvPr>
          <p:cNvSpPr txBox="1"/>
          <p:nvPr/>
        </p:nvSpPr>
        <p:spPr>
          <a:xfrm>
            <a:off x="8447295" y="577847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JAK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82AFB4-68BC-460A-0FB1-8D5FAA4D1776}"/>
              </a:ext>
            </a:extLst>
          </p:cNvPr>
          <p:cNvSpPr txBox="1"/>
          <p:nvPr/>
        </p:nvSpPr>
        <p:spPr>
          <a:xfrm>
            <a:off x="4994001" y="3272116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TGF 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EDB61C-8FD6-0901-3DF4-81E9A094B88B}"/>
              </a:ext>
            </a:extLst>
          </p:cNvPr>
          <p:cNvSpPr txBox="1"/>
          <p:nvPr/>
        </p:nvSpPr>
        <p:spPr>
          <a:xfrm>
            <a:off x="525474" y="1569481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D45CF8D-B488-D06B-E06B-4C3D022E2464}"/>
              </a:ext>
            </a:extLst>
          </p:cNvPr>
          <p:cNvCxnSpPr>
            <a:cxnSpLocks/>
          </p:cNvCxnSpPr>
          <p:nvPr/>
        </p:nvCxnSpPr>
        <p:spPr>
          <a:xfrm>
            <a:off x="125564" y="1916436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3600CA8-3C3C-EABE-8CFC-EEDF884CBE16}"/>
              </a:ext>
            </a:extLst>
          </p:cNvPr>
          <p:cNvSpPr txBox="1"/>
          <p:nvPr/>
        </p:nvSpPr>
        <p:spPr>
          <a:xfrm>
            <a:off x="640804" y="3897069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0CD0E22-E91B-860B-E1C9-BB60447DC7EC}"/>
              </a:ext>
            </a:extLst>
          </p:cNvPr>
          <p:cNvCxnSpPr>
            <a:cxnSpLocks/>
          </p:cNvCxnSpPr>
          <p:nvPr/>
        </p:nvCxnSpPr>
        <p:spPr>
          <a:xfrm>
            <a:off x="240894" y="4244024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0597D47-F91F-AF0B-6333-41605D911237}"/>
              </a:ext>
            </a:extLst>
          </p:cNvPr>
          <p:cNvSpPr txBox="1"/>
          <p:nvPr/>
        </p:nvSpPr>
        <p:spPr>
          <a:xfrm>
            <a:off x="4131126" y="1384815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950D5ED-CE30-59A7-5A59-2FA3EC0DC25D}"/>
              </a:ext>
            </a:extLst>
          </p:cNvPr>
          <p:cNvCxnSpPr>
            <a:cxnSpLocks/>
          </p:cNvCxnSpPr>
          <p:nvPr/>
        </p:nvCxnSpPr>
        <p:spPr>
          <a:xfrm>
            <a:off x="3731216" y="1731770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A6548608-129F-8D22-FEAF-BC5EC13AA358}"/>
              </a:ext>
            </a:extLst>
          </p:cNvPr>
          <p:cNvSpPr txBox="1"/>
          <p:nvPr/>
        </p:nvSpPr>
        <p:spPr>
          <a:xfrm>
            <a:off x="4573278" y="4157510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A3CC919-F67B-7346-F920-D918282B4002}"/>
              </a:ext>
            </a:extLst>
          </p:cNvPr>
          <p:cNvCxnSpPr>
            <a:cxnSpLocks/>
          </p:cNvCxnSpPr>
          <p:nvPr/>
        </p:nvCxnSpPr>
        <p:spPr>
          <a:xfrm>
            <a:off x="4173368" y="4504465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99B5A73-89B0-2AAF-F91A-08E52E75645F}"/>
              </a:ext>
            </a:extLst>
          </p:cNvPr>
          <p:cNvSpPr txBox="1"/>
          <p:nvPr/>
        </p:nvSpPr>
        <p:spPr>
          <a:xfrm>
            <a:off x="8038537" y="1201973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13A88C6-D1B5-8396-61A0-DE034C9957D9}"/>
              </a:ext>
            </a:extLst>
          </p:cNvPr>
          <p:cNvCxnSpPr>
            <a:cxnSpLocks/>
          </p:cNvCxnSpPr>
          <p:nvPr/>
        </p:nvCxnSpPr>
        <p:spPr>
          <a:xfrm>
            <a:off x="7638627" y="1548928"/>
            <a:ext cx="11920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1929C30-D260-CF4B-EBBD-BB32B8C7C09A}"/>
              </a:ext>
            </a:extLst>
          </p:cNvPr>
          <p:cNvCxnSpPr>
            <a:cxnSpLocks/>
          </p:cNvCxnSpPr>
          <p:nvPr/>
        </p:nvCxnSpPr>
        <p:spPr>
          <a:xfrm>
            <a:off x="2509341" y="1945743"/>
            <a:ext cx="6850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82DB621-540F-6D2E-8A37-521E79A97F08}"/>
              </a:ext>
            </a:extLst>
          </p:cNvPr>
          <p:cNvSpPr txBox="1"/>
          <p:nvPr/>
        </p:nvSpPr>
        <p:spPr>
          <a:xfrm>
            <a:off x="2586582" y="1576411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17E210-4F25-22B4-D416-94140E77CF3E}"/>
              </a:ext>
            </a:extLst>
          </p:cNvPr>
          <p:cNvCxnSpPr>
            <a:cxnSpLocks/>
          </p:cNvCxnSpPr>
          <p:nvPr/>
        </p:nvCxnSpPr>
        <p:spPr>
          <a:xfrm>
            <a:off x="5958767" y="1793041"/>
            <a:ext cx="6850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A47D3BF-2AA3-F2AE-3A7E-320E5FBDEB66}"/>
              </a:ext>
            </a:extLst>
          </p:cNvPr>
          <p:cNvSpPr txBox="1"/>
          <p:nvPr/>
        </p:nvSpPr>
        <p:spPr>
          <a:xfrm>
            <a:off x="6036008" y="1423709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F2CB136-3CEB-294A-2BBB-19B048ECD0A2}"/>
              </a:ext>
            </a:extLst>
          </p:cNvPr>
          <p:cNvCxnSpPr>
            <a:cxnSpLocks/>
          </p:cNvCxnSpPr>
          <p:nvPr/>
        </p:nvCxnSpPr>
        <p:spPr>
          <a:xfrm>
            <a:off x="2634792" y="4224416"/>
            <a:ext cx="6850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D571DF18-32D3-389F-5AB4-477084AA4AFD}"/>
              </a:ext>
            </a:extLst>
          </p:cNvPr>
          <p:cNvSpPr txBox="1"/>
          <p:nvPr/>
        </p:nvSpPr>
        <p:spPr>
          <a:xfrm>
            <a:off x="2712033" y="3855084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E67EE25-863D-6179-B493-8D933BCB9DF7}"/>
              </a:ext>
            </a:extLst>
          </p:cNvPr>
          <p:cNvCxnSpPr>
            <a:cxnSpLocks/>
          </p:cNvCxnSpPr>
          <p:nvPr/>
        </p:nvCxnSpPr>
        <p:spPr>
          <a:xfrm>
            <a:off x="5813634" y="4504465"/>
            <a:ext cx="6850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B2CA79A-A233-1934-25B3-5C4DC4283289}"/>
              </a:ext>
            </a:extLst>
          </p:cNvPr>
          <p:cNvSpPr txBox="1"/>
          <p:nvPr/>
        </p:nvSpPr>
        <p:spPr>
          <a:xfrm>
            <a:off x="5890875" y="4135133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8A19AA5-258A-756B-7BDC-B6F013CDC111}"/>
              </a:ext>
            </a:extLst>
          </p:cNvPr>
          <p:cNvCxnSpPr>
            <a:cxnSpLocks/>
          </p:cNvCxnSpPr>
          <p:nvPr/>
        </p:nvCxnSpPr>
        <p:spPr>
          <a:xfrm>
            <a:off x="9165415" y="1721237"/>
            <a:ext cx="68505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4FF0A21-9E05-31C9-3E2F-32CD16E18FE6}"/>
              </a:ext>
            </a:extLst>
          </p:cNvPr>
          <p:cNvSpPr txBox="1"/>
          <p:nvPr/>
        </p:nvSpPr>
        <p:spPr>
          <a:xfrm>
            <a:off x="9242656" y="1351905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</p:spTree>
    <p:extLst>
      <p:ext uri="{BB962C8B-B14F-4D97-AF65-F5344CB8AC3E}">
        <p14:creationId xmlns:p14="http://schemas.microsoft.com/office/powerpoint/2010/main" val="854959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7FF080-BB7F-D9E2-784D-86E480D1A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8E63D3E-A742-F1FC-336C-D8AF7AEA1261}"/>
              </a:ext>
            </a:extLst>
          </p:cNvPr>
          <p:cNvSpPr txBox="1"/>
          <p:nvPr/>
        </p:nvSpPr>
        <p:spPr>
          <a:xfrm>
            <a:off x="1218742" y="3225851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Connexin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CEE035-2F27-B653-EF5A-9A70CF929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25850"/>
            <a:ext cx="3544254" cy="26480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021D76-4429-A12D-1F5E-803925520AF6}"/>
              </a:ext>
            </a:extLst>
          </p:cNvPr>
          <p:cNvSpPr txBox="1"/>
          <p:nvPr/>
        </p:nvSpPr>
        <p:spPr>
          <a:xfrm>
            <a:off x="1103912" y="3486093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TIMP 2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F31EC9-FDC2-5A2C-B432-0A6501A2AC0E}"/>
              </a:ext>
            </a:extLst>
          </p:cNvPr>
          <p:cNvCxnSpPr>
            <a:cxnSpLocks/>
          </p:cNvCxnSpPr>
          <p:nvPr/>
        </p:nvCxnSpPr>
        <p:spPr>
          <a:xfrm>
            <a:off x="388300" y="4430485"/>
            <a:ext cx="7156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FF0F2AA-648B-647F-076E-93F6A19AC7D8}"/>
              </a:ext>
            </a:extLst>
          </p:cNvPr>
          <p:cNvSpPr txBox="1"/>
          <p:nvPr/>
        </p:nvSpPr>
        <p:spPr>
          <a:xfrm>
            <a:off x="388300" y="4079399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BD0DF31-AD92-849C-A5EA-66D26391888D}"/>
              </a:ext>
            </a:extLst>
          </p:cNvPr>
          <p:cNvCxnSpPr>
            <a:cxnSpLocks/>
          </p:cNvCxnSpPr>
          <p:nvPr/>
        </p:nvCxnSpPr>
        <p:spPr>
          <a:xfrm>
            <a:off x="1103912" y="4430485"/>
            <a:ext cx="572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5D27502-2789-39F7-25A1-43D47D48567C}"/>
              </a:ext>
            </a:extLst>
          </p:cNvPr>
          <p:cNvSpPr txBox="1"/>
          <p:nvPr/>
        </p:nvSpPr>
        <p:spPr>
          <a:xfrm>
            <a:off x="1141481" y="4079399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831675B-0652-1D44-16C4-0018F01F3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114"/>
            <a:ext cx="3544253" cy="264800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A78C87C-9BDF-E6B2-AD54-AFA26BAC38A8}"/>
              </a:ext>
            </a:extLst>
          </p:cNvPr>
          <p:cNvSpPr txBox="1"/>
          <p:nvPr/>
        </p:nvSpPr>
        <p:spPr>
          <a:xfrm>
            <a:off x="1141481" y="838087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SMAD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3F4D5A3-86B2-FE6C-378B-71B8D56DA8F8}"/>
              </a:ext>
            </a:extLst>
          </p:cNvPr>
          <p:cNvCxnSpPr>
            <a:cxnSpLocks/>
          </p:cNvCxnSpPr>
          <p:nvPr/>
        </p:nvCxnSpPr>
        <p:spPr>
          <a:xfrm>
            <a:off x="336327" y="1953475"/>
            <a:ext cx="1053829" cy="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F116F8D-33F0-2B90-6C65-97E660D44248}"/>
              </a:ext>
            </a:extLst>
          </p:cNvPr>
          <p:cNvSpPr txBox="1"/>
          <p:nvPr/>
        </p:nvSpPr>
        <p:spPr>
          <a:xfrm>
            <a:off x="553733" y="1596984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3257836-5941-D857-29F8-2037C6B4C3AC}"/>
              </a:ext>
            </a:extLst>
          </p:cNvPr>
          <p:cNvCxnSpPr>
            <a:cxnSpLocks/>
          </p:cNvCxnSpPr>
          <p:nvPr/>
        </p:nvCxnSpPr>
        <p:spPr>
          <a:xfrm>
            <a:off x="1382485" y="1974225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CB1C66B-CE5B-46EC-3CA8-6CA27AF21CE2}"/>
              </a:ext>
            </a:extLst>
          </p:cNvPr>
          <p:cNvSpPr txBox="1"/>
          <p:nvPr/>
        </p:nvSpPr>
        <p:spPr>
          <a:xfrm>
            <a:off x="1548227" y="1492906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928562F-6B40-7038-615A-5AFCC324BC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540" y="614112"/>
            <a:ext cx="3544247" cy="264800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671DB8D0-DD3D-7089-3044-4FA82B7329E3}"/>
              </a:ext>
            </a:extLst>
          </p:cNvPr>
          <p:cNvSpPr txBox="1"/>
          <p:nvPr/>
        </p:nvSpPr>
        <p:spPr>
          <a:xfrm>
            <a:off x="4953677" y="838087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pSMAD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BB9E26B-39B3-E54D-0BEE-19AD361B5D2E}"/>
              </a:ext>
            </a:extLst>
          </p:cNvPr>
          <p:cNvCxnSpPr>
            <a:cxnSpLocks/>
          </p:cNvCxnSpPr>
          <p:nvPr/>
        </p:nvCxnSpPr>
        <p:spPr>
          <a:xfrm>
            <a:off x="4277427" y="1787885"/>
            <a:ext cx="1053829" cy="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6C043B95-A86D-3CA0-2790-737230DFC42D}"/>
              </a:ext>
            </a:extLst>
          </p:cNvPr>
          <p:cNvSpPr txBox="1"/>
          <p:nvPr/>
        </p:nvSpPr>
        <p:spPr>
          <a:xfrm>
            <a:off x="4494833" y="1431394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E471E9F-2A43-FF7A-E1C6-F9A25422D422}"/>
              </a:ext>
            </a:extLst>
          </p:cNvPr>
          <p:cNvCxnSpPr>
            <a:cxnSpLocks/>
          </p:cNvCxnSpPr>
          <p:nvPr/>
        </p:nvCxnSpPr>
        <p:spPr>
          <a:xfrm>
            <a:off x="5323585" y="1808635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A8746B5-19B7-2E07-C30F-472C99B9B546}"/>
              </a:ext>
            </a:extLst>
          </p:cNvPr>
          <p:cNvSpPr txBox="1"/>
          <p:nvPr/>
        </p:nvSpPr>
        <p:spPr>
          <a:xfrm>
            <a:off x="5489327" y="1327316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4BC140F0-9E3E-7271-2D87-7B24B13C3F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7540" y="3225849"/>
            <a:ext cx="3544246" cy="2648000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8A3AEFE-4366-4C63-2356-AC9A5F31C28A}"/>
              </a:ext>
            </a:extLst>
          </p:cNvPr>
          <p:cNvSpPr txBox="1"/>
          <p:nvPr/>
        </p:nvSpPr>
        <p:spPr>
          <a:xfrm>
            <a:off x="4953676" y="3610505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pmTOR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4DDF4B9-F22F-AFF4-8848-746BF59F6F8B}"/>
              </a:ext>
            </a:extLst>
          </p:cNvPr>
          <p:cNvCxnSpPr>
            <a:cxnSpLocks/>
          </p:cNvCxnSpPr>
          <p:nvPr/>
        </p:nvCxnSpPr>
        <p:spPr>
          <a:xfrm>
            <a:off x="4224465" y="4544896"/>
            <a:ext cx="1053829" cy="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F7E9CE03-67C4-B6F3-EEC3-3C4C8594AFD1}"/>
              </a:ext>
            </a:extLst>
          </p:cNvPr>
          <p:cNvSpPr txBox="1"/>
          <p:nvPr/>
        </p:nvSpPr>
        <p:spPr>
          <a:xfrm>
            <a:off x="4441871" y="4188405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DE3C360-7DEC-0BBF-4514-649D27E5FA34}"/>
              </a:ext>
            </a:extLst>
          </p:cNvPr>
          <p:cNvCxnSpPr>
            <a:cxnSpLocks/>
          </p:cNvCxnSpPr>
          <p:nvPr/>
        </p:nvCxnSpPr>
        <p:spPr>
          <a:xfrm>
            <a:off x="5270623" y="4565646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974D7E92-D221-727C-AAE3-28DE1FA9D429}"/>
              </a:ext>
            </a:extLst>
          </p:cNvPr>
          <p:cNvSpPr txBox="1"/>
          <p:nvPr/>
        </p:nvSpPr>
        <p:spPr>
          <a:xfrm>
            <a:off x="5436365" y="4084327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pic>
        <p:nvPicPr>
          <p:cNvPr id="73" name="Picture 72" descr="A white strip with black dots&#10;&#10;Description automatically generated with medium confidence">
            <a:extLst>
              <a:ext uri="{FF2B5EF4-FFF2-40B4-BE49-F238E27FC236}">
                <a16:creationId xmlns:a16="http://schemas.microsoft.com/office/drawing/2014/main" id="{B712FA88-A1B4-05C6-738B-BF4736CBE2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1786" y="628369"/>
            <a:ext cx="3497540" cy="2612868"/>
          </a:xfrm>
          <a:prstGeom prst="rect">
            <a:avLst/>
          </a:prstGeom>
        </p:spPr>
      </p:pic>
      <p:pic>
        <p:nvPicPr>
          <p:cNvPr id="75" name="Picture 74" descr="A white strip of paper&#10;&#10;Description automatically generated">
            <a:extLst>
              <a:ext uri="{FF2B5EF4-FFF2-40B4-BE49-F238E27FC236}">
                <a16:creationId xmlns:a16="http://schemas.microsoft.com/office/drawing/2014/main" id="{E43616B0-1AB5-B3FF-240C-FF571D4A73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4662" y="3213986"/>
            <a:ext cx="3544245" cy="2647999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D0599E43-CA61-5554-2647-C52C1D4A5374}"/>
              </a:ext>
            </a:extLst>
          </p:cNvPr>
          <p:cNvSpPr txBox="1"/>
          <p:nvPr/>
        </p:nvSpPr>
        <p:spPr>
          <a:xfrm>
            <a:off x="8662076" y="856306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361A35B-627E-A3F7-0759-46C720CDCE85}"/>
              </a:ext>
            </a:extLst>
          </p:cNvPr>
          <p:cNvSpPr txBox="1"/>
          <p:nvPr/>
        </p:nvSpPr>
        <p:spPr>
          <a:xfrm>
            <a:off x="8657861" y="3670759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7BAB169-1E58-99F2-AE83-D7AC9C0DF246}"/>
              </a:ext>
            </a:extLst>
          </p:cNvPr>
          <p:cNvCxnSpPr>
            <a:cxnSpLocks/>
          </p:cNvCxnSpPr>
          <p:nvPr/>
        </p:nvCxnSpPr>
        <p:spPr>
          <a:xfrm>
            <a:off x="7688775" y="4251224"/>
            <a:ext cx="1053829" cy="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5E6765A6-3FF2-69C8-D4CB-9E0DC4A8E6AC}"/>
              </a:ext>
            </a:extLst>
          </p:cNvPr>
          <p:cNvSpPr txBox="1"/>
          <p:nvPr/>
        </p:nvSpPr>
        <p:spPr>
          <a:xfrm>
            <a:off x="7906181" y="3894733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680E95D8-55E9-F892-4E53-85D2D594D3D8}"/>
              </a:ext>
            </a:extLst>
          </p:cNvPr>
          <p:cNvCxnSpPr>
            <a:cxnSpLocks/>
          </p:cNvCxnSpPr>
          <p:nvPr/>
        </p:nvCxnSpPr>
        <p:spPr>
          <a:xfrm>
            <a:off x="8734933" y="4271974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DB3D00F2-E86B-26A5-E8B3-1109645AA3EA}"/>
              </a:ext>
            </a:extLst>
          </p:cNvPr>
          <p:cNvSpPr txBox="1"/>
          <p:nvPr/>
        </p:nvSpPr>
        <p:spPr>
          <a:xfrm>
            <a:off x="8900675" y="3790655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FB50361-B225-4174-154C-A8EC24BA52D8}"/>
              </a:ext>
            </a:extLst>
          </p:cNvPr>
          <p:cNvCxnSpPr>
            <a:cxnSpLocks/>
          </p:cNvCxnSpPr>
          <p:nvPr/>
        </p:nvCxnSpPr>
        <p:spPr>
          <a:xfrm>
            <a:off x="7351184" y="1768809"/>
            <a:ext cx="1053829" cy="49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E3B69A02-A3C4-421E-60D1-39BDE1E5ED91}"/>
              </a:ext>
            </a:extLst>
          </p:cNvPr>
          <p:cNvSpPr txBox="1"/>
          <p:nvPr/>
        </p:nvSpPr>
        <p:spPr>
          <a:xfrm>
            <a:off x="7568590" y="1412318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77550209-4E88-6BF3-2E1B-5C87066CCBCD}"/>
              </a:ext>
            </a:extLst>
          </p:cNvPr>
          <p:cNvCxnSpPr>
            <a:cxnSpLocks/>
          </p:cNvCxnSpPr>
          <p:nvPr/>
        </p:nvCxnSpPr>
        <p:spPr>
          <a:xfrm>
            <a:off x="8397342" y="1789559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689DACCB-CF10-0B7B-79EA-9F73164CCB74}"/>
              </a:ext>
            </a:extLst>
          </p:cNvPr>
          <p:cNvSpPr txBox="1"/>
          <p:nvPr/>
        </p:nvSpPr>
        <p:spPr>
          <a:xfrm>
            <a:off x="8563084" y="1308240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</p:spTree>
    <p:extLst>
      <p:ext uri="{BB962C8B-B14F-4D97-AF65-F5344CB8AC3E}">
        <p14:creationId xmlns:p14="http://schemas.microsoft.com/office/powerpoint/2010/main" val="2497342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F76255A-4CEF-1F56-2FA0-6CB9C9BE0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18000" cy="3225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1F4068-85E8-6333-47AC-F4B3080F7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25800"/>
            <a:ext cx="4318000" cy="3225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AFDD9C-6EAD-7203-7100-262536AE7352}"/>
              </a:ext>
            </a:extLst>
          </p:cNvPr>
          <p:cNvSpPr txBox="1"/>
          <p:nvPr/>
        </p:nvSpPr>
        <p:spPr>
          <a:xfrm>
            <a:off x="1490785" y="3706793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STAT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D83393-2AE0-DE82-F689-BE9745DF6F30}"/>
              </a:ext>
            </a:extLst>
          </p:cNvPr>
          <p:cNvSpPr txBox="1"/>
          <p:nvPr/>
        </p:nvSpPr>
        <p:spPr>
          <a:xfrm>
            <a:off x="1444467" y="221734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Filamin A</a:t>
            </a:r>
          </a:p>
        </p:txBody>
      </p:sp>
      <p:pic>
        <p:nvPicPr>
          <p:cNvPr id="11" name="Picture 10" descr="A close-up of a rectangular object&#10;&#10;Description automatically generated">
            <a:extLst>
              <a:ext uri="{FF2B5EF4-FFF2-40B4-BE49-F238E27FC236}">
                <a16:creationId xmlns:a16="http://schemas.microsoft.com/office/drawing/2014/main" id="{8500510F-7C3C-8F4F-C4CD-AA01868D3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7999" y="-1"/>
            <a:ext cx="3875741" cy="2895669"/>
          </a:xfrm>
          <a:prstGeom prst="rect">
            <a:avLst/>
          </a:prstGeom>
        </p:spPr>
      </p:pic>
      <p:pic>
        <p:nvPicPr>
          <p:cNvPr id="13" name="Picture 12" descr="A close-up of a white strip&#10;&#10;Description automatically generated">
            <a:extLst>
              <a:ext uri="{FF2B5EF4-FFF2-40B4-BE49-F238E27FC236}">
                <a16:creationId xmlns:a16="http://schemas.microsoft.com/office/drawing/2014/main" id="{916DF3A7-0B25-47CB-D463-8F792F45C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3740" y="0"/>
            <a:ext cx="3875741" cy="2895669"/>
          </a:xfrm>
          <a:prstGeom prst="rect">
            <a:avLst/>
          </a:prstGeom>
        </p:spPr>
      </p:pic>
      <p:pic>
        <p:nvPicPr>
          <p:cNvPr id="15" name="Picture 14" descr="A white tape on a black background&#10;&#10;Description automatically generated">
            <a:extLst>
              <a:ext uri="{FF2B5EF4-FFF2-40B4-BE49-F238E27FC236}">
                <a16:creationId xmlns:a16="http://schemas.microsoft.com/office/drawing/2014/main" id="{70F866E1-8D1E-29FD-0930-48C1232103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0642" y="2895668"/>
            <a:ext cx="4809569" cy="35933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69225F9-EFAF-594B-A7A9-80F3D1D6B566}"/>
              </a:ext>
            </a:extLst>
          </p:cNvPr>
          <p:cNvSpPr txBox="1"/>
          <p:nvPr/>
        </p:nvSpPr>
        <p:spPr>
          <a:xfrm>
            <a:off x="6439642" y="3537958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pSTAT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6BBC30-FC83-D240-A058-7A3ED97F61FB}"/>
              </a:ext>
            </a:extLst>
          </p:cNvPr>
          <p:cNvSpPr txBox="1"/>
          <p:nvPr/>
        </p:nvSpPr>
        <p:spPr>
          <a:xfrm>
            <a:off x="10131610" y="0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GAPDH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F2E6B8-69F2-4C49-8097-4BE6DE85A2D8}"/>
              </a:ext>
            </a:extLst>
          </p:cNvPr>
          <p:cNvSpPr txBox="1"/>
          <p:nvPr/>
        </p:nvSpPr>
        <p:spPr>
          <a:xfrm>
            <a:off x="5988422" y="36279"/>
            <a:ext cx="1336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TGF BR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44318B1-1123-D07B-FEEF-AF34CE09B5C4}"/>
              </a:ext>
            </a:extLst>
          </p:cNvPr>
          <p:cNvCxnSpPr>
            <a:cxnSpLocks/>
          </p:cNvCxnSpPr>
          <p:nvPr/>
        </p:nvCxnSpPr>
        <p:spPr>
          <a:xfrm>
            <a:off x="355692" y="1206816"/>
            <a:ext cx="15548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DC7D974-4879-5D61-B5D3-F658D4C99D05}"/>
              </a:ext>
            </a:extLst>
          </p:cNvPr>
          <p:cNvSpPr txBox="1"/>
          <p:nvPr/>
        </p:nvSpPr>
        <p:spPr>
          <a:xfrm>
            <a:off x="573098" y="850325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A35A2ED-A09A-B87D-F138-6C048664886D}"/>
              </a:ext>
            </a:extLst>
          </p:cNvPr>
          <p:cNvCxnSpPr>
            <a:cxnSpLocks/>
          </p:cNvCxnSpPr>
          <p:nvPr/>
        </p:nvCxnSpPr>
        <p:spPr>
          <a:xfrm>
            <a:off x="2095048" y="1219657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228344C-A28C-EB3D-60CB-7E4DCFD3713A}"/>
              </a:ext>
            </a:extLst>
          </p:cNvPr>
          <p:cNvSpPr txBox="1"/>
          <p:nvPr/>
        </p:nvSpPr>
        <p:spPr>
          <a:xfrm>
            <a:off x="2052974" y="756916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7ED1DB9-7718-02CF-5021-E5128DBF1616}"/>
              </a:ext>
            </a:extLst>
          </p:cNvPr>
          <p:cNvCxnSpPr>
            <a:cxnSpLocks/>
          </p:cNvCxnSpPr>
          <p:nvPr/>
        </p:nvCxnSpPr>
        <p:spPr>
          <a:xfrm>
            <a:off x="445260" y="4360412"/>
            <a:ext cx="15548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5E33033-D1F5-8B07-92BD-108B39CD309F}"/>
              </a:ext>
            </a:extLst>
          </p:cNvPr>
          <p:cNvSpPr txBox="1"/>
          <p:nvPr/>
        </p:nvSpPr>
        <p:spPr>
          <a:xfrm>
            <a:off x="662666" y="4003921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63CF4B0-C75B-F1A4-23A8-DAE0F357B4DA}"/>
              </a:ext>
            </a:extLst>
          </p:cNvPr>
          <p:cNvCxnSpPr>
            <a:cxnSpLocks/>
          </p:cNvCxnSpPr>
          <p:nvPr/>
        </p:nvCxnSpPr>
        <p:spPr>
          <a:xfrm>
            <a:off x="2184616" y="4373253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C691E57-3B66-F3CA-AAA9-91BB0CCD9B55}"/>
              </a:ext>
            </a:extLst>
          </p:cNvPr>
          <p:cNvSpPr txBox="1"/>
          <p:nvPr/>
        </p:nvSpPr>
        <p:spPr>
          <a:xfrm>
            <a:off x="2142542" y="3910512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0522E75-374F-6410-F952-C558AE62A3B0}"/>
              </a:ext>
            </a:extLst>
          </p:cNvPr>
          <p:cNvCxnSpPr>
            <a:cxnSpLocks/>
          </p:cNvCxnSpPr>
          <p:nvPr/>
        </p:nvCxnSpPr>
        <p:spPr>
          <a:xfrm>
            <a:off x="4506134" y="1495792"/>
            <a:ext cx="15548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EEC8FE2-7382-3EAB-64F2-E12C18BF18DA}"/>
              </a:ext>
            </a:extLst>
          </p:cNvPr>
          <p:cNvSpPr txBox="1"/>
          <p:nvPr/>
        </p:nvSpPr>
        <p:spPr>
          <a:xfrm>
            <a:off x="4723540" y="1139301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AEA2317-C33A-42DF-1C84-6922F61F6AC9}"/>
              </a:ext>
            </a:extLst>
          </p:cNvPr>
          <p:cNvCxnSpPr>
            <a:cxnSpLocks/>
          </p:cNvCxnSpPr>
          <p:nvPr/>
        </p:nvCxnSpPr>
        <p:spPr>
          <a:xfrm>
            <a:off x="6245490" y="1508633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86F7D8B-CF06-AE7E-A85C-252ECB85FA13}"/>
              </a:ext>
            </a:extLst>
          </p:cNvPr>
          <p:cNvSpPr txBox="1"/>
          <p:nvPr/>
        </p:nvSpPr>
        <p:spPr>
          <a:xfrm>
            <a:off x="6203416" y="1045892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1D1A4DF-BE32-D7A7-BB7A-44AD9BEE794C}"/>
              </a:ext>
            </a:extLst>
          </p:cNvPr>
          <p:cNvCxnSpPr>
            <a:cxnSpLocks/>
          </p:cNvCxnSpPr>
          <p:nvPr/>
        </p:nvCxnSpPr>
        <p:spPr>
          <a:xfrm>
            <a:off x="5008642" y="4482861"/>
            <a:ext cx="15548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51655E3-DE3E-B743-4F8B-B642C4792903}"/>
              </a:ext>
            </a:extLst>
          </p:cNvPr>
          <p:cNvSpPr txBox="1"/>
          <p:nvPr/>
        </p:nvSpPr>
        <p:spPr>
          <a:xfrm>
            <a:off x="5226048" y="4126370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FA0C003-FDE6-1BD7-AD72-692A39F6C56A}"/>
              </a:ext>
            </a:extLst>
          </p:cNvPr>
          <p:cNvCxnSpPr>
            <a:cxnSpLocks/>
          </p:cNvCxnSpPr>
          <p:nvPr/>
        </p:nvCxnSpPr>
        <p:spPr>
          <a:xfrm>
            <a:off x="6747998" y="4495702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B12A178-5829-5744-C76B-A99B87A26F50}"/>
              </a:ext>
            </a:extLst>
          </p:cNvPr>
          <p:cNvSpPr txBox="1"/>
          <p:nvPr/>
        </p:nvSpPr>
        <p:spPr>
          <a:xfrm>
            <a:off x="6705924" y="4032961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15FDD0B-DBC2-3B7F-BABA-FC24FA29FB14}"/>
              </a:ext>
            </a:extLst>
          </p:cNvPr>
          <p:cNvCxnSpPr>
            <a:cxnSpLocks/>
          </p:cNvCxnSpPr>
          <p:nvPr/>
        </p:nvCxnSpPr>
        <p:spPr>
          <a:xfrm>
            <a:off x="8576711" y="879964"/>
            <a:ext cx="15548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EE7FF5A-447C-CA23-C580-DC7007A0B91B}"/>
              </a:ext>
            </a:extLst>
          </p:cNvPr>
          <p:cNvSpPr txBox="1"/>
          <p:nvPr/>
        </p:nvSpPr>
        <p:spPr>
          <a:xfrm>
            <a:off x="8794117" y="523473"/>
            <a:ext cx="917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FD950A7-B3B8-7E7F-F142-33BFA13FABDA}"/>
              </a:ext>
            </a:extLst>
          </p:cNvPr>
          <p:cNvCxnSpPr>
            <a:cxnSpLocks/>
          </p:cNvCxnSpPr>
          <p:nvPr/>
        </p:nvCxnSpPr>
        <p:spPr>
          <a:xfrm>
            <a:off x="10316067" y="892805"/>
            <a:ext cx="7293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A66A8B84-416A-3F63-B45B-110F6486CEDC}"/>
              </a:ext>
            </a:extLst>
          </p:cNvPr>
          <p:cNvSpPr txBox="1"/>
          <p:nvPr/>
        </p:nvSpPr>
        <p:spPr>
          <a:xfrm>
            <a:off x="10273993" y="430064"/>
            <a:ext cx="813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SIT</a:t>
            </a:r>
          </a:p>
        </p:txBody>
      </p:sp>
    </p:spTree>
    <p:extLst>
      <p:ext uri="{BB962C8B-B14F-4D97-AF65-F5344CB8AC3E}">
        <p14:creationId xmlns:p14="http://schemas.microsoft.com/office/powerpoint/2010/main" val="237548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112</Words>
  <Application>Microsoft Macintosh PowerPoint</Application>
  <PresentationFormat>Widescreen</PresentationFormat>
  <Paragraphs>104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Harris, II, Dwight D.</dc:creator>
  <cp:lastModifiedBy>Harris, II, Dwight D.</cp:lastModifiedBy>
  <cp:revision>9</cp:revision>
  <dcterms:created xsi:type="dcterms:W3CDTF">2024-06-29T02:41:43Z</dcterms:created>
  <dcterms:modified xsi:type="dcterms:W3CDTF">2024-07-01T02:06:47Z</dcterms:modified>
</cp:coreProperties>
</file>