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FF752F-6D08-4385-9CD3-066AA1FE3F6C}" v="4" dt="2024-05-20T07:28:13.1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6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al Alashkar Alhamwe" userId="c4044635789b1a28" providerId="LiveId" clId="{96FF752F-6D08-4385-9CD3-066AA1FE3F6C}"/>
    <pc:docChg chg="undo redo custSel addSld modSld">
      <pc:chgData name="Bilal Alashkar Alhamwe" userId="c4044635789b1a28" providerId="LiveId" clId="{96FF752F-6D08-4385-9CD3-066AA1FE3F6C}" dt="2024-05-20T07:28:20.136" v="91" actId="20577"/>
      <pc:docMkLst>
        <pc:docMk/>
      </pc:docMkLst>
      <pc:sldChg chg="modSp mod">
        <pc:chgData name="Bilal Alashkar Alhamwe" userId="c4044635789b1a28" providerId="LiveId" clId="{96FF752F-6D08-4385-9CD3-066AA1FE3F6C}" dt="2024-05-20T07:27:12.518" v="78" actId="20577"/>
        <pc:sldMkLst>
          <pc:docMk/>
          <pc:sldMk cId="1491105552" sldId="256"/>
        </pc:sldMkLst>
        <pc:spChg chg="mod">
          <ac:chgData name="Bilal Alashkar Alhamwe" userId="c4044635789b1a28" providerId="LiveId" clId="{96FF752F-6D08-4385-9CD3-066AA1FE3F6C}" dt="2024-05-20T07:27:12.518" v="78" actId="20577"/>
          <ac:spMkLst>
            <pc:docMk/>
            <pc:sldMk cId="1491105552" sldId="256"/>
            <ac:spMk id="2" creationId="{00000000-0000-0000-0000-000000000000}"/>
          </ac:spMkLst>
        </pc:spChg>
      </pc:sldChg>
      <pc:sldChg chg="modSp mod">
        <pc:chgData name="Bilal Alashkar Alhamwe" userId="c4044635789b1a28" providerId="LiveId" clId="{96FF752F-6D08-4385-9CD3-066AA1FE3F6C}" dt="2024-05-20T07:27:42.030" v="82" actId="20577"/>
        <pc:sldMkLst>
          <pc:docMk/>
          <pc:sldMk cId="2203600787" sldId="257"/>
        </pc:sldMkLst>
        <pc:spChg chg="mod">
          <ac:chgData name="Bilal Alashkar Alhamwe" userId="c4044635789b1a28" providerId="LiveId" clId="{96FF752F-6D08-4385-9CD3-066AA1FE3F6C}" dt="2024-05-20T07:27:42.030" v="82" actId="20577"/>
          <ac:spMkLst>
            <pc:docMk/>
            <pc:sldMk cId="2203600787" sldId="257"/>
            <ac:spMk id="2" creationId="{00000000-0000-0000-0000-000000000000}"/>
          </ac:spMkLst>
        </pc:spChg>
      </pc:sldChg>
      <pc:sldChg chg="modSp mod">
        <pc:chgData name="Bilal Alashkar Alhamwe" userId="c4044635789b1a28" providerId="LiveId" clId="{96FF752F-6D08-4385-9CD3-066AA1FE3F6C}" dt="2024-05-20T07:27:54.596" v="86" actId="20577"/>
        <pc:sldMkLst>
          <pc:docMk/>
          <pc:sldMk cId="1009673472" sldId="258"/>
        </pc:sldMkLst>
        <pc:spChg chg="mod">
          <ac:chgData name="Bilal Alashkar Alhamwe" userId="c4044635789b1a28" providerId="LiveId" clId="{96FF752F-6D08-4385-9CD3-066AA1FE3F6C}" dt="2024-05-20T07:27:54.596" v="86" actId="20577"/>
          <ac:spMkLst>
            <pc:docMk/>
            <pc:sldMk cId="1009673472" sldId="258"/>
            <ac:spMk id="2" creationId="{00000000-0000-0000-0000-000000000000}"/>
          </ac:spMkLst>
        </pc:spChg>
      </pc:sldChg>
      <pc:sldChg chg="addSp delSp modSp new mod">
        <pc:chgData name="Bilal Alashkar Alhamwe" userId="c4044635789b1a28" providerId="LiveId" clId="{96FF752F-6D08-4385-9CD3-066AA1FE3F6C}" dt="2024-05-20T07:28:20.136" v="91" actId="20577"/>
        <pc:sldMkLst>
          <pc:docMk/>
          <pc:sldMk cId="3431684645" sldId="260"/>
        </pc:sldMkLst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5" creationId="{A5AB0998-998F-4FB9-203D-17EE9CBEA3F7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6" creationId="{402C6831-0760-067B-EC43-E311CB56BE96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7" creationId="{38B927D6-14D0-551F-E094-9541600BBE29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8" creationId="{2A8AA6C2-9F6F-F643-68FF-8562509DD59E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9" creationId="{4DD27B02-947D-935A-8225-F5203AB98AEA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0" creationId="{C88F509B-E6CB-9F40-5300-D9FA246AA779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1" creationId="{855073AA-8717-4D33-58A1-DAC2EA1589AC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2" creationId="{AD6487DB-0B1B-D3AF-7833-A592A0E0B133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3" creationId="{8B78BCDC-F05D-09FB-A816-8BB8DEAD6F0B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4" creationId="{BE525882-8860-CBB5-7D6D-91A648846DE0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5" creationId="{23D316D8-513E-F750-B14E-7ADCCD6686C6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6" creationId="{A5861BE8-B852-4EE8-3D27-32908BD31E09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7" creationId="{B904812F-F60F-E60A-0888-67AAA3864EE2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8" creationId="{53D961DC-062C-2DDE-BA7B-3DF77243C6F3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19" creationId="{B03D6575-4F0D-DC2C-72F2-84B00293B993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20" creationId="{2F7877C9-599B-50C6-0DB8-80D6153C5F59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21" creationId="{5D057FAF-E8FB-C908-F05A-5B0B91A83CB5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22" creationId="{23528992-5699-127C-BEDA-371F35B7E425}"/>
          </ac:spMkLst>
        </pc:spChg>
        <pc:spChg chg="mod topLvl">
          <ac:chgData name="Bilal Alashkar Alhamwe" userId="c4044635789b1a28" providerId="LiveId" clId="{96FF752F-6D08-4385-9CD3-066AA1FE3F6C}" dt="2024-05-20T07:25:52.235" v="76" actId="403"/>
          <ac:spMkLst>
            <pc:docMk/>
            <pc:sldMk cId="3431684645" sldId="260"/>
            <ac:spMk id="23" creationId="{C8D08E16-9D95-3874-32E7-1D4580442738}"/>
          </ac:spMkLst>
        </pc:spChg>
        <pc:spChg chg="mod topLvl">
          <ac:chgData name="Bilal Alashkar Alhamwe" userId="c4044635789b1a28" providerId="LiveId" clId="{96FF752F-6D08-4385-9CD3-066AA1FE3F6C}" dt="2024-05-20T07:25:48.736" v="74" actId="403"/>
          <ac:spMkLst>
            <pc:docMk/>
            <pc:sldMk cId="3431684645" sldId="260"/>
            <ac:spMk id="24" creationId="{20E8259F-9595-0200-A027-314FCD479EBF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25" creationId="{648B5AFD-0ED0-60FD-812E-7BAE38BE7CE8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26" creationId="{98F2FFC3-294A-63A8-9394-972B399B3604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27" creationId="{B9D3BDCC-5971-D4C6-AE61-D4951BC58ABA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28" creationId="{A1E2A349-8805-5D5E-C721-232BAD82ECE6}"/>
          </ac:spMkLst>
        </pc:spChg>
        <pc:spChg chg="mod topLvl">
          <ac:chgData name="Bilal Alashkar Alhamwe" userId="c4044635789b1a28" providerId="LiveId" clId="{96FF752F-6D08-4385-9CD3-066AA1FE3F6C}" dt="2024-05-20T07:25:40.574" v="72" actId="164"/>
          <ac:spMkLst>
            <pc:docMk/>
            <pc:sldMk cId="3431684645" sldId="260"/>
            <ac:spMk id="30" creationId="{FA458D4E-DA0D-5181-7CE7-56F4060D8D2C}"/>
          </ac:spMkLst>
        </pc:spChg>
        <pc:spChg chg="add mod">
          <ac:chgData name="Bilal Alashkar Alhamwe" userId="c4044635789b1a28" providerId="LiveId" clId="{96FF752F-6D08-4385-9CD3-066AA1FE3F6C}" dt="2024-05-20T07:28:20.136" v="91" actId="20577"/>
          <ac:spMkLst>
            <pc:docMk/>
            <pc:sldMk cId="3431684645" sldId="260"/>
            <ac:spMk id="32" creationId="{58F46D7E-28E9-CBA6-E790-C2E0EAAE4111}"/>
          </ac:spMkLst>
        </pc:spChg>
        <pc:grpChg chg="add del mod">
          <ac:chgData name="Bilal Alashkar Alhamwe" userId="c4044635789b1a28" providerId="LiveId" clId="{96FF752F-6D08-4385-9CD3-066AA1FE3F6C}" dt="2024-05-20T07:25:14.258" v="51" actId="165"/>
          <ac:grpSpMkLst>
            <pc:docMk/>
            <pc:sldMk cId="3431684645" sldId="260"/>
            <ac:grpSpMk id="2" creationId="{3EE0FD3B-8108-5C98-A14D-6590242C839D}"/>
          </ac:grpSpMkLst>
        </pc:grpChg>
        <pc:grpChg chg="add mod">
          <ac:chgData name="Bilal Alashkar Alhamwe" userId="c4044635789b1a28" providerId="LiveId" clId="{96FF752F-6D08-4385-9CD3-066AA1FE3F6C}" dt="2024-05-20T07:25:40.574" v="72" actId="164"/>
          <ac:grpSpMkLst>
            <pc:docMk/>
            <pc:sldMk cId="3431684645" sldId="260"/>
            <ac:grpSpMk id="31" creationId="{99E68344-080F-9A4F-8AD2-CF4956951030}"/>
          </ac:grpSpMkLst>
        </pc:grpChg>
        <pc:picChg chg="mod topLvl">
          <ac:chgData name="Bilal Alashkar Alhamwe" userId="c4044635789b1a28" providerId="LiveId" clId="{96FF752F-6D08-4385-9CD3-066AA1FE3F6C}" dt="2024-05-20T07:25:40.574" v="72" actId="164"/>
          <ac:picMkLst>
            <pc:docMk/>
            <pc:sldMk cId="3431684645" sldId="260"/>
            <ac:picMk id="3" creationId="{2C727AA8-3C3D-C907-241E-EEC448414747}"/>
          </ac:picMkLst>
        </pc:picChg>
        <pc:picChg chg="mod topLvl">
          <ac:chgData name="Bilal Alashkar Alhamwe" userId="c4044635789b1a28" providerId="LiveId" clId="{96FF752F-6D08-4385-9CD3-066AA1FE3F6C}" dt="2024-05-20T07:25:40.574" v="72" actId="164"/>
          <ac:picMkLst>
            <pc:docMk/>
            <pc:sldMk cId="3431684645" sldId="260"/>
            <ac:picMk id="4" creationId="{68E2C936-0BDD-6E54-A523-BC3093252D86}"/>
          </ac:picMkLst>
        </pc:picChg>
        <pc:cxnChg chg="mod topLvl">
          <ac:chgData name="Bilal Alashkar Alhamwe" userId="c4044635789b1a28" providerId="LiveId" clId="{96FF752F-6D08-4385-9CD3-066AA1FE3F6C}" dt="2024-05-20T07:25:40.574" v="72" actId="164"/>
          <ac:cxnSpMkLst>
            <pc:docMk/>
            <pc:sldMk cId="3431684645" sldId="260"/>
            <ac:cxnSpMk id="29" creationId="{37A42597-DF20-4BB7-E8A2-2A7CF96EA02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8155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220805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271640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1794762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66853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75862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146357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258669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2563354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339871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199986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4C42E-ADD1-47E8-8528-D8D6F07C8BC6}" type="datetimeFigureOut">
              <a:rPr lang="en-BZ" smtClean="0"/>
              <a:t>20/05/2024</a:t>
            </a:fld>
            <a:endParaRPr lang="en-B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D23A6-2E32-4C47-A99F-A5BA1D6AB86E}" type="slidenum">
              <a:rPr lang="en-BZ" smtClean="0"/>
              <a:t>‹#›</a:t>
            </a:fld>
            <a:endParaRPr lang="en-BZ"/>
          </a:p>
        </p:txBody>
      </p:sp>
    </p:spTree>
    <p:extLst>
      <p:ext uri="{BB962C8B-B14F-4D97-AF65-F5344CB8AC3E}">
        <p14:creationId xmlns:p14="http://schemas.microsoft.com/office/powerpoint/2010/main" val="1688783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523" y="101601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b="1" dirty="0">
                <a:latin typeface="Arial" panose="020B0604020202020204" pitchFamily="34" charset="0"/>
                <a:cs typeface="Arial" panose="020B0604020202020204" pitchFamily="34" charset="0"/>
              </a:rPr>
              <a:t>Source Fig. S1B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47" y="1388364"/>
            <a:ext cx="3419856" cy="2554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47" y="3942588"/>
            <a:ext cx="3419856" cy="25542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66825" y="1997145"/>
            <a:ext cx="1895475" cy="419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6" name="Rectangle 5"/>
          <p:cNvSpPr/>
          <p:nvPr/>
        </p:nvSpPr>
        <p:spPr>
          <a:xfrm>
            <a:off x="1304925" y="4970469"/>
            <a:ext cx="1781175" cy="4191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7" name="TextBox 6"/>
          <p:cNvSpPr txBox="1"/>
          <p:nvPr/>
        </p:nvSpPr>
        <p:spPr>
          <a:xfrm>
            <a:off x="3997441" y="2054295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b="1" dirty="0">
                <a:latin typeface="Arial" panose="020B0604020202020204" pitchFamily="34" charset="0"/>
                <a:cs typeface="Arial" panose="020B0604020202020204" pitchFamily="34" charset="0"/>
              </a:rPr>
              <a:t>BAG6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7441" y="5005000"/>
            <a:ext cx="691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β-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B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18384596">
            <a:off x="1185716" y="1048473"/>
            <a:ext cx="67627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BZ" sz="800" b="1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Normoxia</a:t>
            </a:r>
            <a:endParaRPr lang="en-BZ" sz="8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18384596">
            <a:off x="1514328" y="1048473"/>
            <a:ext cx="67627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BZ" sz="8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</a:p>
        </p:txBody>
      </p:sp>
      <p:sp>
        <p:nvSpPr>
          <p:cNvPr id="11" name="Rectangle 10"/>
          <p:cNvSpPr/>
          <p:nvPr/>
        </p:nvSpPr>
        <p:spPr>
          <a:xfrm rot="18384596">
            <a:off x="1871517" y="1049644"/>
            <a:ext cx="67627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BZ" sz="800" b="1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Normoxia</a:t>
            </a:r>
            <a:endParaRPr lang="en-BZ" sz="8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18384596">
            <a:off x="2200129" y="1049644"/>
            <a:ext cx="67627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BZ" sz="8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</a:p>
        </p:txBody>
      </p:sp>
      <p:sp>
        <p:nvSpPr>
          <p:cNvPr id="13" name="Rectangle 12"/>
          <p:cNvSpPr/>
          <p:nvPr/>
        </p:nvSpPr>
        <p:spPr>
          <a:xfrm rot="18384596">
            <a:off x="2452582" y="1050816"/>
            <a:ext cx="67627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BZ" sz="800" b="1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Normoxia</a:t>
            </a:r>
            <a:endParaRPr lang="en-BZ" sz="800" b="1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8384596">
            <a:off x="2781194" y="1050816"/>
            <a:ext cx="67627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BZ" sz="800" b="1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405414" y="715665"/>
            <a:ext cx="743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BZ" sz="1200" b="1" dirty="0">
                <a:latin typeface="Arial" panose="020B0604020202020204" pitchFamily="34" charset="0"/>
                <a:cs typeface="Arial" panose="020B0604020202020204" pitchFamily="34" charset="0"/>
              </a:rPr>
              <a:t>PANC-1</a:t>
            </a:r>
            <a:endParaRPr lang="en-BZ" sz="1200" dirty="0"/>
          </a:p>
        </p:txBody>
      </p:sp>
      <p:sp>
        <p:nvSpPr>
          <p:cNvPr id="16" name="Rectangle 15"/>
          <p:cNvSpPr/>
          <p:nvPr/>
        </p:nvSpPr>
        <p:spPr>
          <a:xfrm>
            <a:off x="2040322" y="720425"/>
            <a:ext cx="8579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BZ" sz="1200" b="1" dirty="0">
                <a:latin typeface="Arial" panose="020B0604020202020204" pitchFamily="34" charset="0"/>
                <a:cs typeface="Arial" panose="020B0604020202020204" pitchFamily="34" charset="0"/>
              </a:rPr>
              <a:t>Patu8989</a:t>
            </a:r>
            <a:endParaRPr lang="en-BZ" sz="1200" dirty="0"/>
          </a:p>
        </p:txBody>
      </p:sp>
      <p:sp>
        <p:nvSpPr>
          <p:cNvPr id="17" name="Rectangle 16"/>
          <p:cNvSpPr/>
          <p:nvPr/>
        </p:nvSpPr>
        <p:spPr>
          <a:xfrm>
            <a:off x="2786816" y="720425"/>
            <a:ext cx="63671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BZ" sz="1200" b="1" dirty="0">
                <a:latin typeface="Arial" panose="020B0604020202020204" pitchFamily="34" charset="0"/>
                <a:cs typeface="Arial" panose="020B0604020202020204" pitchFamily="34" charset="0"/>
              </a:rPr>
              <a:t>Pan02</a:t>
            </a:r>
            <a:endParaRPr lang="en-BZ" sz="1200" dirty="0"/>
          </a:p>
        </p:txBody>
      </p:sp>
      <p:sp>
        <p:nvSpPr>
          <p:cNvPr id="18" name="Rectangle 17"/>
          <p:cNvSpPr/>
          <p:nvPr/>
        </p:nvSpPr>
        <p:spPr>
          <a:xfrm>
            <a:off x="730447" y="1834547"/>
            <a:ext cx="3898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BZ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BZ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786085" y="203291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b="1" dirty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5220" y="2112061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b="1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4747" y="2257883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77682" y="485694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b="1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0555" y="506014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80555" y="527247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b="1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53630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523" y="101601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b="1" dirty="0">
                <a:latin typeface="Arial" panose="020B0604020202020204" pitchFamily="34" charset="0"/>
                <a:cs typeface="Arial" panose="020B0604020202020204" pitchFamily="34" charset="0"/>
              </a:rPr>
              <a:t>Source Fig. S2D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34" y="463765"/>
            <a:ext cx="3419856" cy="25542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924" y="160189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7446" y="1610192"/>
            <a:ext cx="678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Tsg101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610" y="463765"/>
            <a:ext cx="3419856" cy="25542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12528" y="164513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84498" y="1506638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Alix</a:t>
            </a:r>
            <a:endParaRPr lang="en-BZ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81268" y="1468769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538" y="471579"/>
            <a:ext cx="3419856" cy="25542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81308" y="1645138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81308" y="144532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870268" y="1504681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Flotillin-1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34" y="3033618"/>
            <a:ext cx="3419856" cy="255422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016000" y="4259385"/>
            <a:ext cx="1688123" cy="2110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Z"/>
          </a:p>
        </p:txBody>
      </p:sp>
      <p:sp>
        <p:nvSpPr>
          <p:cNvPr id="18" name="TextBox 17"/>
          <p:cNvSpPr txBox="1"/>
          <p:nvPr/>
        </p:nvSpPr>
        <p:spPr>
          <a:xfrm>
            <a:off x="447744" y="3878124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7744" y="3962900"/>
            <a:ext cx="35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5369" y="406109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7045" y="430340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0974" y="448467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55701" y="4276541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Cd63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3643610" y="3033618"/>
            <a:ext cx="3419856" cy="2554224"/>
            <a:chOff x="6226790" y="3749898"/>
            <a:chExt cx="3419856" cy="2554224"/>
          </a:xfrm>
        </p:grpSpPr>
        <p:grpSp>
          <p:nvGrpSpPr>
            <p:cNvPr id="39" name="Group 38"/>
            <p:cNvGrpSpPr/>
            <p:nvPr/>
          </p:nvGrpSpPr>
          <p:grpSpPr>
            <a:xfrm>
              <a:off x="6226790" y="3749898"/>
              <a:ext cx="3419856" cy="2554224"/>
              <a:chOff x="6226790" y="3749898"/>
              <a:chExt cx="3419856" cy="2554224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26790" y="3749898"/>
                <a:ext cx="3419856" cy="2554224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7092657" y="4809848"/>
                <a:ext cx="1685584" cy="31079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BZ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6592642" y="4203008"/>
                <a:ext cx="3577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Z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170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596388" y="4338096"/>
                <a:ext cx="3577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Z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6600262" y="4526469"/>
                <a:ext cx="3577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Z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649728" y="4748133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Z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650745" y="4953227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Z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6651976" y="5281283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Z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634488" y="5577258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Z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621496" y="5832968"/>
                <a:ext cx="30008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BZ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8889788" y="4843641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1200" dirty="0">
                  <a:latin typeface="Arial" panose="020B0604020202020204" pitchFamily="34" charset="0"/>
                  <a:cs typeface="Arial" panose="020B0604020202020204" pitchFamily="34" charset="0"/>
                </a:rPr>
                <a:t>Cd9</a:t>
              </a:r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538" y="3050523"/>
            <a:ext cx="3419856" cy="2554224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7524013" y="4381577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040186" y="4303405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Hsp70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25" b="31410"/>
          <a:stretch/>
        </p:blipFill>
        <p:spPr>
          <a:xfrm>
            <a:off x="150134" y="5795977"/>
            <a:ext cx="2738628" cy="752475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2817446" y="600513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dirty="0">
                <a:latin typeface="Arial" panose="020B0604020202020204" pitchFamily="34" charset="0"/>
                <a:cs typeface="Arial" panose="020B0604020202020204" pitchFamily="34" charset="0"/>
              </a:rPr>
              <a:t>H2a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4868" y="6029664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524013" y="451401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524013" y="428621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92" b="27515"/>
          <a:stretch/>
        </p:blipFill>
        <p:spPr>
          <a:xfrm>
            <a:off x="3643610" y="5695859"/>
            <a:ext cx="3419856" cy="1057276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6426846" y="5836875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BZ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59232" y="600996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955590" y="6247689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70174" y="581066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491105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523" y="101601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b="1" dirty="0">
                <a:latin typeface="Arial" panose="020B0604020202020204" pitchFamily="34" charset="0"/>
                <a:cs typeface="Arial" panose="020B0604020202020204" pitchFamily="34" charset="0"/>
              </a:rPr>
              <a:t>Source Fig. S3C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437619" y="921957"/>
            <a:ext cx="4352355" cy="3054974"/>
            <a:chOff x="956895" y="955813"/>
            <a:chExt cx="4352355" cy="305497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2347" y="1456563"/>
              <a:ext cx="3419856" cy="255422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1516536" y="1704976"/>
              <a:ext cx="3007839" cy="4000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468530" y="955813"/>
              <a:ext cx="9460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Pan02</a:t>
              </a:r>
              <a:br>
                <a:rPr lang="en-BZ" sz="12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BZ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KO clones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637085" y="1695451"/>
              <a:ext cx="559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Bag6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58233" y="1862525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170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57368" y="1941672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956895" y="2087494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618035" y="2428101"/>
              <a:ext cx="6912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β-</a:t>
              </a:r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en-BZ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004520" y="2419822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997868" y="2642073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997868" y="2882976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97868" y="3133461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1516535" y="2428101"/>
              <a:ext cx="3007839" cy="4000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487960" y="1537379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771199" y="1537379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063963" y="1537379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#3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327967" y="1537602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#4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677544" y="1547127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#5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010513" y="1547127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#6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305222" y="1558382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#7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612464" y="1558382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#8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937921" y="1558382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964358" y="1083501"/>
            <a:ext cx="4135749" cy="2893430"/>
            <a:chOff x="6179728" y="1057632"/>
            <a:chExt cx="4135749" cy="289343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0889" y="1558382"/>
              <a:ext cx="3203448" cy="2392680"/>
            </a:xfrm>
            <a:prstGeom prst="rect">
              <a:avLst/>
            </a:prstGeom>
          </p:spPr>
        </p:pic>
        <p:sp>
          <p:nvSpPr>
            <p:cNvPr id="75" name="TextBox 74"/>
            <p:cNvSpPr txBox="1"/>
            <p:nvPr/>
          </p:nvSpPr>
          <p:spPr>
            <a:xfrm>
              <a:off x="7589566" y="1057632"/>
              <a:ext cx="9460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PANC-1</a:t>
              </a:r>
              <a:br>
                <a:rPr lang="en-BZ" sz="1200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BZ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KO clones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9664337" y="2105026"/>
              <a:ext cx="6110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BAG6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9624262" y="2635266"/>
              <a:ext cx="6912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β-</a:t>
              </a:r>
              <a:r>
                <a:rPr lang="de-DE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en-BZ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707660" y="1645101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990899" y="1645101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283663" y="1645101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#3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7667" y="164532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#4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897244" y="1654849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#5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230213" y="1654849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#6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524922" y="166610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#7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832164" y="1666104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#8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9157621" y="1666104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6727733" y="2049394"/>
              <a:ext cx="2773252" cy="4000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6708683" y="2600178"/>
              <a:ext cx="2792302" cy="4000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179728" y="2126278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170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6179728" y="2223701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6179728" y="2312100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208241" y="2558319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201589" y="2751995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6201589" y="2926223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192130" y="3139091"/>
              <a:ext cx="30008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3600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523" y="101601"/>
            <a:ext cx="13580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b="1" dirty="0">
                <a:latin typeface="Arial" panose="020B0604020202020204" pitchFamily="34" charset="0"/>
                <a:cs typeface="Arial" panose="020B0604020202020204" pitchFamily="34" charset="0"/>
              </a:rPr>
              <a:t>Source Fig. S3E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48608" y="789616"/>
            <a:ext cx="6718918" cy="5363534"/>
            <a:chOff x="2015508" y="789616"/>
            <a:chExt cx="6718918" cy="536353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5954" y="789616"/>
              <a:ext cx="6628472" cy="536353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429125" y="1400175"/>
              <a:ext cx="1762125" cy="43815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Z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015508" y="2910275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15508" y="2753500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15508" y="2658250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300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15508" y="2554919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34558" y="1707194"/>
              <a:ext cx="3417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BZ" sz="10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bp</a:t>
              </a:r>
              <a:endParaRPr lang="en-BZ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9673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99E68344-080F-9A4F-8AD2-CF4956951030}"/>
              </a:ext>
            </a:extLst>
          </p:cNvPr>
          <p:cNvGrpSpPr/>
          <p:nvPr/>
        </p:nvGrpSpPr>
        <p:grpSpPr>
          <a:xfrm>
            <a:off x="659460" y="129474"/>
            <a:ext cx="3718331" cy="6556491"/>
            <a:chOff x="659460" y="129474"/>
            <a:chExt cx="3718331" cy="655649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C727AA8-3C3D-C907-241E-EEC4484147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05" t="5068" r="5366" b="80"/>
            <a:stretch/>
          </p:blipFill>
          <p:spPr>
            <a:xfrm>
              <a:off x="659460" y="1458357"/>
              <a:ext cx="3611056" cy="276189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8E2C936-0BDD-6E54-A523-BC3093252D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1" t="-1055" r="-411" b="228"/>
            <a:stretch/>
          </p:blipFill>
          <p:spPr>
            <a:xfrm>
              <a:off x="756564" y="4307172"/>
              <a:ext cx="3621227" cy="2378793"/>
            </a:xfrm>
            <a:prstGeom prst="rect">
              <a:avLst/>
            </a:prstGeom>
          </p:spPr>
        </p:pic>
        <p:sp>
          <p:nvSpPr>
            <p:cNvPr id="5" name="Textfeld 8">
              <a:extLst>
                <a:ext uri="{FF2B5EF4-FFF2-40B4-BE49-F238E27FC236}">
                  <a16:creationId xmlns:a16="http://schemas.microsoft.com/office/drawing/2014/main" id="{A5AB0998-998F-4FB9-203D-17EE9CBEA3F7}"/>
                </a:ext>
              </a:extLst>
            </p:cNvPr>
            <p:cNvSpPr txBox="1"/>
            <p:nvPr/>
          </p:nvSpPr>
          <p:spPr>
            <a:xfrm>
              <a:off x="1268731" y="1857360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</a:p>
          </p:txBody>
        </p:sp>
        <p:sp>
          <p:nvSpPr>
            <p:cNvPr id="6" name="Textfeld 9">
              <a:extLst>
                <a:ext uri="{FF2B5EF4-FFF2-40B4-BE49-F238E27FC236}">
                  <a16:creationId xmlns:a16="http://schemas.microsoft.com/office/drawing/2014/main" id="{402C6831-0760-067B-EC43-E311CB56BE96}"/>
                </a:ext>
              </a:extLst>
            </p:cNvPr>
            <p:cNvSpPr txBox="1"/>
            <p:nvPr/>
          </p:nvSpPr>
          <p:spPr>
            <a:xfrm>
              <a:off x="1229400" y="1745831"/>
              <a:ext cx="554776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7" name="Textfeld 10">
              <a:extLst>
                <a:ext uri="{FF2B5EF4-FFF2-40B4-BE49-F238E27FC236}">
                  <a16:creationId xmlns:a16="http://schemas.microsoft.com/office/drawing/2014/main" id="{38B927D6-14D0-551F-E094-9541600BBE29}"/>
                </a:ext>
              </a:extLst>
            </p:cNvPr>
            <p:cNvSpPr txBox="1"/>
            <p:nvPr/>
          </p:nvSpPr>
          <p:spPr>
            <a:xfrm>
              <a:off x="1229400" y="1634301"/>
              <a:ext cx="554776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8" name="Textfeld 11">
              <a:extLst>
                <a:ext uri="{FF2B5EF4-FFF2-40B4-BE49-F238E27FC236}">
                  <a16:creationId xmlns:a16="http://schemas.microsoft.com/office/drawing/2014/main" id="{2A8AA6C2-9F6F-F643-68FF-8562509DD59E}"/>
                </a:ext>
              </a:extLst>
            </p:cNvPr>
            <p:cNvSpPr txBox="1"/>
            <p:nvPr/>
          </p:nvSpPr>
          <p:spPr>
            <a:xfrm>
              <a:off x="1270971" y="2133344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9" name="Textfeld 12">
              <a:extLst>
                <a:ext uri="{FF2B5EF4-FFF2-40B4-BE49-F238E27FC236}">
                  <a16:creationId xmlns:a16="http://schemas.microsoft.com/office/drawing/2014/main" id="{4DD27B02-947D-935A-8225-F5203AB98AEA}"/>
                </a:ext>
              </a:extLst>
            </p:cNvPr>
            <p:cNvSpPr txBox="1"/>
            <p:nvPr/>
          </p:nvSpPr>
          <p:spPr>
            <a:xfrm>
              <a:off x="1268731" y="2351472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0" name="Textfeld 8">
              <a:extLst>
                <a:ext uri="{FF2B5EF4-FFF2-40B4-BE49-F238E27FC236}">
                  <a16:creationId xmlns:a16="http://schemas.microsoft.com/office/drawing/2014/main" id="{C88F509B-E6CB-9F40-5300-D9FA246AA779}"/>
                </a:ext>
              </a:extLst>
            </p:cNvPr>
            <p:cNvSpPr txBox="1"/>
            <p:nvPr/>
          </p:nvSpPr>
          <p:spPr>
            <a:xfrm>
              <a:off x="1270337" y="1980262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11" name="Textfeld 12">
              <a:extLst>
                <a:ext uri="{FF2B5EF4-FFF2-40B4-BE49-F238E27FC236}">
                  <a16:creationId xmlns:a16="http://schemas.microsoft.com/office/drawing/2014/main" id="{855073AA-8717-4D33-58A1-DAC2EA1589AC}"/>
                </a:ext>
              </a:extLst>
            </p:cNvPr>
            <p:cNvSpPr txBox="1"/>
            <p:nvPr/>
          </p:nvSpPr>
          <p:spPr>
            <a:xfrm>
              <a:off x="1267854" y="2772724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2" name="Textfeld 12">
              <a:extLst>
                <a:ext uri="{FF2B5EF4-FFF2-40B4-BE49-F238E27FC236}">
                  <a16:creationId xmlns:a16="http://schemas.microsoft.com/office/drawing/2014/main" id="{AD6487DB-0B1B-D3AF-7833-A592A0E0B133}"/>
                </a:ext>
              </a:extLst>
            </p:cNvPr>
            <p:cNvSpPr txBox="1"/>
            <p:nvPr/>
          </p:nvSpPr>
          <p:spPr>
            <a:xfrm>
              <a:off x="1267854" y="2548320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8B78BCDC-F05D-09FB-A816-8BB8DEAD6F0B}"/>
                </a:ext>
              </a:extLst>
            </p:cNvPr>
            <p:cNvSpPr txBox="1"/>
            <p:nvPr/>
          </p:nvSpPr>
          <p:spPr>
            <a:xfrm>
              <a:off x="1506788" y="1535205"/>
              <a:ext cx="59934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14" name="Textfeld 8">
              <a:extLst>
                <a:ext uri="{FF2B5EF4-FFF2-40B4-BE49-F238E27FC236}">
                  <a16:creationId xmlns:a16="http://schemas.microsoft.com/office/drawing/2014/main" id="{BE525882-8860-CBB5-7D6D-91A648846DE0}"/>
                </a:ext>
              </a:extLst>
            </p:cNvPr>
            <p:cNvSpPr txBox="1"/>
            <p:nvPr/>
          </p:nvSpPr>
          <p:spPr>
            <a:xfrm>
              <a:off x="1141166" y="4678630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90</a:t>
              </a:r>
            </a:p>
          </p:txBody>
        </p:sp>
        <p:sp>
          <p:nvSpPr>
            <p:cNvPr id="15" name="Textfeld 9">
              <a:extLst>
                <a:ext uri="{FF2B5EF4-FFF2-40B4-BE49-F238E27FC236}">
                  <a16:creationId xmlns:a16="http://schemas.microsoft.com/office/drawing/2014/main" id="{23D316D8-513E-F750-B14E-7ADCCD6686C6}"/>
                </a:ext>
              </a:extLst>
            </p:cNvPr>
            <p:cNvSpPr txBox="1"/>
            <p:nvPr/>
          </p:nvSpPr>
          <p:spPr>
            <a:xfrm>
              <a:off x="1101835" y="4567101"/>
              <a:ext cx="554776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6" name="Textfeld 10">
              <a:extLst>
                <a:ext uri="{FF2B5EF4-FFF2-40B4-BE49-F238E27FC236}">
                  <a16:creationId xmlns:a16="http://schemas.microsoft.com/office/drawing/2014/main" id="{A5861BE8-B852-4EE8-3D27-32908BD31E09}"/>
                </a:ext>
              </a:extLst>
            </p:cNvPr>
            <p:cNvSpPr txBox="1"/>
            <p:nvPr/>
          </p:nvSpPr>
          <p:spPr>
            <a:xfrm>
              <a:off x="1101835" y="4455571"/>
              <a:ext cx="554776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17" name="Textfeld 11">
              <a:extLst>
                <a:ext uri="{FF2B5EF4-FFF2-40B4-BE49-F238E27FC236}">
                  <a16:creationId xmlns:a16="http://schemas.microsoft.com/office/drawing/2014/main" id="{B904812F-F60F-E60A-0888-67AAA3864EE2}"/>
                </a:ext>
              </a:extLst>
            </p:cNvPr>
            <p:cNvSpPr txBox="1"/>
            <p:nvPr/>
          </p:nvSpPr>
          <p:spPr>
            <a:xfrm>
              <a:off x="1143406" y="4954615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18" name="Textfeld 12">
              <a:extLst>
                <a:ext uri="{FF2B5EF4-FFF2-40B4-BE49-F238E27FC236}">
                  <a16:creationId xmlns:a16="http://schemas.microsoft.com/office/drawing/2014/main" id="{53D961DC-062C-2DDE-BA7B-3DF77243C6F3}"/>
                </a:ext>
              </a:extLst>
            </p:cNvPr>
            <p:cNvSpPr txBox="1"/>
            <p:nvPr/>
          </p:nvSpPr>
          <p:spPr>
            <a:xfrm>
              <a:off x="1141166" y="5172742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9" name="Textfeld 8">
              <a:extLst>
                <a:ext uri="{FF2B5EF4-FFF2-40B4-BE49-F238E27FC236}">
                  <a16:creationId xmlns:a16="http://schemas.microsoft.com/office/drawing/2014/main" id="{B03D6575-4F0D-DC2C-72F2-84B00293B993}"/>
                </a:ext>
              </a:extLst>
            </p:cNvPr>
            <p:cNvSpPr txBox="1"/>
            <p:nvPr/>
          </p:nvSpPr>
          <p:spPr>
            <a:xfrm>
              <a:off x="1142772" y="4801532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20" name="Textfeld 12">
              <a:extLst>
                <a:ext uri="{FF2B5EF4-FFF2-40B4-BE49-F238E27FC236}">
                  <a16:creationId xmlns:a16="http://schemas.microsoft.com/office/drawing/2014/main" id="{2F7877C9-599B-50C6-0DB8-80D6153C5F59}"/>
                </a:ext>
              </a:extLst>
            </p:cNvPr>
            <p:cNvSpPr txBox="1"/>
            <p:nvPr/>
          </p:nvSpPr>
          <p:spPr>
            <a:xfrm>
              <a:off x="1140289" y="5593994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21" name="Textfeld 12">
              <a:extLst>
                <a:ext uri="{FF2B5EF4-FFF2-40B4-BE49-F238E27FC236}">
                  <a16:creationId xmlns:a16="http://schemas.microsoft.com/office/drawing/2014/main" id="{5D057FAF-E8FB-C908-F05A-5B0B91A83CB5}"/>
                </a:ext>
              </a:extLst>
            </p:cNvPr>
            <p:cNvSpPr txBox="1"/>
            <p:nvPr/>
          </p:nvSpPr>
          <p:spPr>
            <a:xfrm>
              <a:off x="1140289" y="5369590"/>
              <a:ext cx="4040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22" name="Textfeld 12">
              <a:extLst>
                <a:ext uri="{FF2B5EF4-FFF2-40B4-BE49-F238E27FC236}">
                  <a16:creationId xmlns:a16="http://schemas.microsoft.com/office/drawing/2014/main" id="{23528992-5699-127C-BEDA-371F35B7E425}"/>
                </a:ext>
              </a:extLst>
            </p:cNvPr>
            <p:cNvSpPr txBox="1"/>
            <p:nvPr/>
          </p:nvSpPr>
          <p:spPr>
            <a:xfrm>
              <a:off x="1402535" y="4332670"/>
              <a:ext cx="599347" cy="22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23" name="Textfeld 12">
              <a:extLst>
                <a:ext uri="{FF2B5EF4-FFF2-40B4-BE49-F238E27FC236}">
                  <a16:creationId xmlns:a16="http://schemas.microsoft.com/office/drawing/2014/main" id="{C8D08E16-9D95-3874-32E7-1D4580442738}"/>
                </a:ext>
              </a:extLst>
            </p:cNvPr>
            <p:cNvSpPr txBox="1"/>
            <p:nvPr/>
          </p:nvSpPr>
          <p:spPr>
            <a:xfrm>
              <a:off x="3206204" y="5259602"/>
              <a:ext cx="59934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IL33</a:t>
              </a:r>
            </a:p>
          </p:txBody>
        </p:sp>
        <p:sp>
          <p:nvSpPr>
            <p:cNvPr id="24" name="Textfeld 12">
              <a:extLst>
                <a:ext uri="{FF2B5EF4-FFF2-40B4-BE49-F238E27FC236}">
                  <a16:creationId xmlns:a16="http://schemas.microsoft.com/office/drawing/2014/main" id="{20E8259F-9595-0200-A027-314FCD479EBF}"/>
                </a:ext>
              </a:extLst>
            </p:cNvPr>
            <p:cNvSpPr txBox="1"/>
            <p:nvPr/>
          </p:nvSpPr>
          <p:spPr>
            <a:xfrm>
              <a:off x="3283184" y="1859859"/>
              <a:ext cx="7316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Calnexin </a:t>
              </a:r>
            </a:p>
          </p:txBody>
        </p:sp>
        <p:sp>
          <p:nvSpPr>
            <p:cNvPr id="25" name="Textfeld 12">
              <a:extLst>
                <a:ext uri="{FF2B5EF4-FFF2-40B4-BE49-F238E27FC236}">
                  <a16:creationId xmlns:a16="http://schemas.microsoft.com/office/drawing/2014/main" id="{648B5AFD-0ED0-60FD-812E-7BAE38BE7CE8}"/>
                </a:ext>
              </a:extLst>
            </p:cNvPr>
            <p:cNvSpPr txBox="1"/>
            <p:nvPr/>
          </p:nvSpPr>
          <p:spPr>
            <a:xfrm rot="16200000">
              <a:off x="1610521" y="1068134"/>
              <a:ext cx="695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Bag6 WT</a:t>
              </a:r>
            </a:p>
          </p:txBody>
        </p:sp>
        <p:sp>
          <p:nvSpPr>
            <p:cNvPr id="26" name="Textfeld 12">
              <a:extLst>
                <a:ext uri="{FF2B5EF4-FFF2-40B4-BE49-F238E27FC236}">
                  <a16:creationId xmlns:a16="http://schemas.microsoft.com/office/drawing/2014/main" id="{98F2FFC3-294A-63A8-9394-972B399B3604}"/>
                </a:ext>
              </a:extLst>
            </p:cNvPr>
            <p:cNvSpPr txBox="1"/>
            <p:nvPr/>
          </p:nvSpPr>
          <p:spPr>
            <a:xfrm rot="16200000">
              <a:off x="1743782" y="818472"/>
              <a:ext cx="12251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Bag6 WT-IL33KO</a:t>
              </a:r>
            </a:p>
          </p:txBody>
        </p:sp>
        <p:sp>
          <p:nvSpPr>
            <p:cNvPr id="27" name="Textfeld 12">
              <a:extLst>
                <a:ext uri="{FF2B5EF4-FFF2-40B4-BE49-F238E27FC236}">
                  <a16:creationId xmlns:a16="http://schemas.microsoft.com/office/drawing/2014/main" id="{B9D3BDCC-5971-D4C6-AE61-D4951BC58ABA}"/>
                </a:ext>
              </a:extLst>
            </p:cNvPr>
            <p:cNvSpPr txBox="1"/>
            <p:nvPr/>
          </p:nvSpPr>
          <p:spPr>
            <a:xfrm rot="16200000">
              <a:off x="2404894" y="1075617"/>
              <a:ext cx="695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Bag6 KO</a:t>
              </a:r>
            </a:p>
          </p:txBody>
        </p:sp>
        <p:sp>
          <p:nvSpPr>
            <p:cNvPr id="28" name="Textfeld 12">
              <a:extLst>
                <a:ext uri="{FF2B5EF4-FFF2-40B4-BE49-F238E27FC236}">
                  <a16:creationId xmlns:a16="http://schemas.microsoft.com/office/drawing/2014/main" id="{A1E2A349-8805-5D5E-C721-232BAD82ECE6}"/>
                </a:ext>
              </a:extLst>
            </p:cNvPr>
            <p:cNvSpPr txBox="1"/>
            <p:nvPr/>
          </p:nvSpPr>
          <p:spPr>
            <a:xfrm rot="16200000">
              <a:off x="2534413" y="891463"/>
              <a:ext cx="12326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Bag6 KO-IL33KO</a:t>
              </a: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7A42597-DF20-4BB7-E8A2-2A7CF96EA027}"/>
                </a:ext>
              </a:extLst>
            </p:cNvPr>
            <p:cNvCxnSpPr/>
            <p:nvPr/>
          </p:nvCxnSpPr>
          <p:spPr>
            <a:xfrm>
              <a:off x="1900467" y="321315"/>
              <a:ext cx="1250260" cy="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feld 12">
              <a:extLst>
                <a:ext uri="{FF2B5EF4-FFF2-40B4-BE49-F238E27FC236}">
                  <a16:creationId xmlns:a16="http://schemas.microsoft.com/office/drawing/2014/main" id="{FA458D4E-DA0D-5181-7CE7-56F4060D8D2C}"/>
                </a:ext>
              </a:extLst>
            </p:cNvPr>
            <p:cNvSpPr txBox="1"/>
            <p:nvPr/>
          </p:nvSpPr>
          <p:spPr>
            <a:xfrm>
              <a:off x="2064597" y="129474"/>
              <a:ext cx="10163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Pan02 Cells 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8F46D7E-28E9-CBA6-E790-C2E0EAAE4111}"/>
              </a:ext>
            </a:extLst>
          </p:cNvPr>
          <p:cNvSpPr txBox="1"/>
          <p:nvPr/>
        </p:nvSpPr>
        <p:spPr>
          <a:xfrm>
            <a:off x="62523" y="101601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BZ" sz="1200" b="1" dirty="0">
                <a:latin typeface="Arial" panose="020B0604020202020204" pitchFamily="34" charset="0"/>
                <a:cs typeface="Arial" panose="020B0604020202020204" pitchFamily="34" charset="0"/>
              </a:rPr>
              <a:t>Source Fig. S6A</a:t>
            </a:r>
          </a:p>
        </p:txBody>
      </p:sp>
    </p:spTree>
    <p:extLst>
      <p:ext uri="{BB962C8B-B14F-4D97-AF65-F5344CB8AC3E}">
        <p14:creationId xmlns:p14="http://schemas.microsoft.com/office/powerpoint/2010/main" val="3431684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169</Words>
  <Application>Microsoft Office PowerPoint</Application>
  <PresentationFormat>Widescreen</PresentationFormat>
  <Paragraphs>124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Philipps-Universität Marburg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Bilal Al Ashkar Al Hamwe</dc:creator>
  <cp:lastModifiedBy>Bilal Alashkar Alhamwe</cp:lastModifiedBy>
  <cp:revision>14</cp:revision>
  <dcterms:created xsi:type="dcterms:W3CDTF">2024-01-22T08:37:32Z</dcterms:created>
  <dcterms:modified xsi:type="dcterms:W3CDTF">2024-05-20T07:28:22Z</dcterms:modified>
</cp:coreProperties>
</file>