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56" r:id="rId5"/>
  </p:sldIdLst>
  <p:sldSz cx="9144000" cy="96012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46E235C-DA6F-4434-A8CC-02E2F70D12E1}">
          <p14:sldIdLst>
            <p14:sldId id="3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9"/>
    <a:srgbClr val="FFC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79" autoAdjust="0"/>
    <p:restoredTop sz="94118" autoAdjust="0"/>
  </p:normalViewPr>
  <p:slideViewPr>
    <p:cSldViewPr>
      <p:cViewPr>
        <p:scale>
          <a:sx n="200" d="100"/>
          <a:sy n="200" d="100"/>
        </p:scale>
        <p:origin x="144" y="-472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F098F-5141-49E0-A389-BB8CD1B296DD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627188" y="744538"/>
            <a:ext cx="3543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7DFBC-7847-4298-AECE-DE66C61C1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1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982598"/>
            <a:ext cx="7772400" cy="205803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440680"/>
            <a:ext cx="640080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27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1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2" y="513398"/>
            <a:ext cx="1543051" cy="1092136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4" y="513398"/>
            <a:ext cx="4476751" cy="1092136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35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42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6169660"/>
            <a:ext cx="7772400" cy="190690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4069401"/>
            <a:ext cx="7772400" cy="21002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2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1" y="2987042"/>
            <a:ext cx="3009900" cy="84477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1" y="2987042"/>
            <a:ext cx="3009900" cy="84477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370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84494"/>
            <a:ext cx="82296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2149160"/>
            <a:ext cx="4040188" cy="8956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3044826"/>
            <a:ext cx="4040188" cy="55318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9" y="2149160"/>
            <a:ext cx="4041775" cy="8956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3044826"/>
            <a:ext cx="4041775" cy="55318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98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38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81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4" y="382270"/>
            <a:ext cx="3008313" cy="162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3" y="382273"/>
            <a:ext cx="5111751" cy="8194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4" y="2009143"/>
            <a:ext cx="3008313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81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6720842"/>
            <a:ext cx="5486400" cy="7934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857885"/>
            <a:ext cx="5486400" cy="5760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7514275"/>
            <a:ext cx="5486400" cy="11268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25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384494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2240283"/>
            <a:ext cx="8229600" cy="6336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8898892"/>
            <a:ext cx="213360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AA40D-B141-449D-A70B-53554563834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8898892"/>
            <a:ext cx="289560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8898892"/>
            <a:ext cx="213360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05353-3FFF-4E1B-9ADA-5128F4CAF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id="{3EF4A98D-7E5D-6B46-B9ED-B3858D0198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" t="1585" r="1695" b="2678"/>
          <a:stretch/>
        </p:blipFill>
        <p:spPr>
          <a:xfrm>
            <a:off x="493694" y="6948712"/>
            <a:ext cx="2748203" cy="202759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B0E889B2-7BCF-AB4D-A631-263B35C4A1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" t="2147" r="1558" b="1626"/>
          <a:stretch/>
        </p:blipFill>
        <p:spPr>
          <a:xfrm>
            <a:off x="3337991" y="4505044"/>
            <a:ext cx="2787428" cy="205814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DF6880D-8979-374A-A81F-B44C23CC0A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" t="1876" r="1830" b="2107"/>
          <a:stretch/>
        </p:blipFill>
        <p:spPr>
          <a:xfrm>
            <a:off x="513131" y="4498358"/>
            <a:ext cx="2728766" cy="202759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EBB10F9-7E6D-4946-B6F1-122BA0494E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" t="1156" r="1474" b="1845"/>
          <a:stretch/>
        </p:blipFill>
        <p:spPr>
          <a:xfrm>
            <a:off x="3401313" y="2214117"/>
            <a:ext cx="2724105" cy="20460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0A4222-4518-6646-9387-03E62032863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" t="1826" r="2185" b="2153"/>
          <a:stretch/>
        </p:blipFill>
        <p:spPr>
          <a:xfrm>
            <a:off x="532796" y="2205979"/>
            <a:ext cx="2736435" cy="20382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B18E8C-4E11-5241-9A37-7409674D245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" t="1723" r="2033" b="2148"/>
          <a:stretch/>
        </p:blipFill>
        <p:spPr>
          <a:xfrm>
            <a:off x="3369284" y="53492"/>
            <a:ext cx="2799676" cy="20894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2C47E3-938B-BC4E-A696-D697002216E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94" y="56394"/>
            <a:ext cx="2827618" cy="21268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E30D340-F539-B74D-AA43-CFE5F1D7F9C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" t="1680" r="2109" b="2525"/>
          <a:stretch/>
        </p:blipFill>
        <p:spPr>
          <a:xfrm>
            <a:off x="3369284" y="6935414"/>
            <a:ext cx="2756134" cy="2040894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B18E866F-96E4-F9C8-1B63-1B9549915830}"/>
              </a:ext>
            </a:extLst>
          </p:cNvPr>
          <p:cNvSpPr txBox="1"/>
          <p:nvPr/>
        </p:nvSpPr>
        <p:spPr>
          <a:xfrm>
            <a:off x="2322865" y="8566410"/>
            <a:ext cx="1215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d(5mCpG)</a:t>
            </a:r>
            <a:r>
              <a:rPr lang="en-US" sz="100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C9D4AD80-357A-0D70-A985-F75AB5F00C4D}"/>
              </a:ext>
            </a:extLst>
          </p:cNvPr>
          <p:cNvSpPr txBox="1"/>
          <p:nvPr/>
        </p:nvSpPr>
        <p:spPr>
          <a:xfrm>
            <a:off x="1091047" y="7126975"/>
            <a:ext cx="7325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39CBB094-A98F-813C-D8CA-2403FE6268E7}"/>
              </a:ext>
            </a:extLst>
          </p:cNvPr>
          <p:cNvCxnSpPr/>
          <p:nvPr/>
        </p:nvCxnSpPr>
        <p:spPr>
          <a:xfrm>
            <a:off x="1568077" y="7360742"/>
            <a:ext cx="122096" cy="1656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BB564CB1-F02D-87EA-2B61-9264C34BE0AC}"/>
              </a:ext>
            </a:extLst>
          </p:cNvPr>
          <p:cNvSpPr txBox="1"/>
          <p:nvPr/>
        </p:nvSpPr>
        <p:spPr>
          <a:xfrm>
            <a:off x="1851470" y="8103718"/>
            <a:ext cx="7325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B-form</a:t>
            </a:r>
          </a:p>
        </p:txBody>
      </p: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E8F05967-62A0-5553-2C0C-8E999FF7F565}"/>
              </a:ext>
            </a:extLst>
          </p:cNvPr>
          <p:cNvCxnSpPr>
            <a:cxnSpLocks/>
          </p:cNvCxnSpPr>
          <p:nvPr/>
        </p:nvCxnSpPr>
        <p:spPr>
          <a:xfrm flipH="1" flipV="1">
            <a:off x="1898897" y="7924523"/>
            <a:ext cx="143857" cy="208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ED1E2E57-058B-28A4-EB71-F2292588B92D}"/>
              </a:ext>
            </a:extLst>
          </p:cNvPr>
          <p:cNvSpPr txBox="1"/>
          <p:nvPr/>
        </p:nvSpPr>
        <p:spPr>
          <a:xfrm>
            <a:off x="4857943" y="8590727"/>
            <a:ext cx="14335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8mG4 d(CpG)</a:t>
            </a:r>
            <a:r>
              <a:rPr lang="en-US" sz="100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5287BBB-473A-226D-72F6-34E2602B900D}"/>
              </a:ext>
            </a:extLst>
          </p:cNvPr>
          <p:cNvSpPr txBox="1"/>
          <p:nvPr/>
        </p:nvSpPr>
        <p:spPr>
          <a:xfrm>
            <a:off x="5288644" y="7028287"/>
            <a:ext cx="861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Increased stability from Z</a:t>
            </a:r>
            <a:r>
              <a:rPr lang="el-GR" sz="9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fr-FR" sz="9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binding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9041AD9A-1014-A122-A9A0-E8A44796B269}"/>
              </a:ext>
            </a:extLst>
          </p:cNvPr>
          <p:cNvCxnSpPr>
            <a:cxnSpLocks/>
          </p:cNvCxnSpPr>
          <p:nvPr/>
        </p:nvCxnSpPr>
        <p:spPr>
          <a:xfrm flipH="1" flipV="1">
            <a:off x="5204548" y="7147188"/>
            <a:ext cx="249295" cy="62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3E6CC881-65E5-8AAC-3B03-E702EC9136EB}"/>
              </a:ext>
            </a:extLst>
          </p:cNvPr>
          <p:cNvSpPr txBox="1"/>
          <p:nvPr/>
        </p:nvSpPr>
        <p:spPr>
          <a:xfrm>
            <a:off x="3678200" y="7038361"/>
            <a:ext cx="732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Mostly Z-form</a:t>
            </a:r>
          </a:p>
        </p:txBody>
      </p: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31989D7D-12E5-6404-1C60-82BF01A9DC9B}"/>
              </a:ext>
            </a:extLst>
          </p:cNvPr>
          <p:cNvCxnSpPr>
            <a:cxnSpLocks/>
          </p:cNvCxnSpPr>
          <p:nvPr/>
        </p:nvCxnSpPr>
        <p:spPr>
          <a:xfrm>
            <a:off x="4165792" y="7401209"/>
            <a:ext cx="304924" cy="2734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824DDD86-992B-FD8F-EE4B-835B212438B9}"/>
              </a:ext>
            </a:extLst>
          </p:cNvPr>
          <p:cNvSpPr txBox="1"/>
          <p:nvPr/>
        </p:nvSpPr>
        <p:spPr>
          <a:xfrm>
            <a:off x="232672" y="6689631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0E22DA80-7B5F-2E00-8702-59028769A132}"/>
              </a:ext>
            </a:extLst>
          </p:cNvPr>
          <p:cNvSpPr txBox="1"/>
          <p:nvPr/>
        </p:nvSpPr>
        <p:spPr>
          <a:xfrm>
            <a:off x="3131840" y="6656697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2141B074-0B0B-FEEE-5D08-B944E813B1FF}"/>
              </a:ext>
            </a:extLst>
          </p:cNvPr>
          <p:cNvSpPr txBox="1"/>
          <p:nvPr/>
        </p:nvSpPr>
        <p:spPr>
          <a:xfrm>
            <a:off x="816112" y="4620353"/>
            <a:ext cx="732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CC3C0A68-5B6F-E2FB-30D8-D8564D55FB3E}"/>
              </a:ext>
            </a:extLst>
          </p:cNvPr>
          <p:cNvCxnSpPr/>
          <p:nvPr/>
        </p:nvCxnSpPr>
        <p:spPr>
          <a:xfrm>
            <a:off x="1401072" y="4798947"/>
            <a:ext cx="122096" cy="1656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C040476B-010B-5E41-8B0C-A9173FE70F35}"/>
              </a:ext>
            </a:extLst>
          </p:cNvPr>
          <p:cNvSpPr txBox="1"/>
          <p:nvPr/>
        </p:nvSpPr>
        <p:spPr>
          <a:xfrm>
            <a:off x="1755279" y="5534105"/>
            <a:ext cx="732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B-form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D74BD5E5-4598-3B61-F023-2C157128A0C0}"/>
              </a:ext>
            </a:extLst>
          </p:cNvPr>
          <p:cNvCxnSpPr>
            <a:cxnSpLocks/>
          </p:cNvCxnSpPr>
          <p:nvPr/>
        </p:nvCxnSpPr>
        <p:spPr>
          <a:xfrm flipH="1" flipV="1">
            <a:off x="1827078" y="5376504"/>
            <a:ext cx="143857" cy="208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A5E5593C-7A92-6F46-C96A-8ECC68057777}"/>
              </a:ext>
            </a:extLst>
          </p:cNvPr>
          <p:cNvSpPr txBox="1"/>
          <p:nvPr/>
        </p:nvSpPr>
        <p:spPr>
          <a:xfrm>
            <a:off x="2418969" y="6108374"/>
            <a:ext cx="971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d(CpG)</a:t>
            </a:r>
            <a:r>
              <a:rPr lang="en-US" sz="100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9207B91-003E-B264-AA39-AB903B55E6AA}"/>
              </a:ext>
            </a:extLst>
          </p:cNvPr>
          <p:cNvSpPr txBox="1"/>
          <p:nvPr/>
        </p:nvSpPr>
        <p:spPr>
          <a:xfrm>
            <a:off x="4042031" y="4561081"/>
            <a:ext cx="732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A-form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ED374098-1110-8C90-11CA-73992E6E54E9}"/>
              </a:ext>
            </a:extLst>
          </p:cNvPr>
          <p:cNvCxnSpPr/>
          <p:nvPr/>
        </p:nvCxnSpPr>
        <p:spPr>
          <a:xfrm>
            <a:off x="4495615" y="4783124"/>
            <a:ext cx="122096" cy="1656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242F0794-E420-4259-1AE5-4A84706330D9}"/>
              </a:ext>
            </a:extLst>
          </p:cNvPr>
          <p:cNvSpPr txBox="1"/>
          <p:nvPr/>
        </p:nvSpPr>
        <p:spPr>
          <a:xfrm>
            <a:off x="5268979" y="4699291"/>
            <a:ext cx="732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9478BBC5-560E-FC89-622A-B60EDED7CB4B}"/>
              </a:ext>
            </a:extLst>
          </p:cNvPr>
          <p:cNvCxnSpPr>
            <a:cxnSpLocks/>
          </p:cNvCxnSpPr>
          <p:nvPr/>
        </p:nvCxnSpPr>
        <p:spPr>
          <a:xfrm flipH="1">
            <a:off x="5177023" y="4911123"/>
            <a:ext cx="237480" cy="151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63B6BCC1-C21D-CAFB-C556-77B6D30B2DBE}"/>
              </a:ext>
            </a:extLst>
          </p:cNvPr>
          <p:cNvSpPr txBox="1"/>
          <p:nvPr/>
        </p:nvSpPr>
        <p:spPr>
          <a:xfrm>
            <a:off x="5300723" y="6141428"/>
            <a:ext cx="971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r(CpG)</a:t>
            </a:r>
            <a:r>
              <a:rPr lang="en-US" sz="100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E99EC804-5742-0899-E414-815782CAB285}"/>
              </a:ext>
            </a:extLst>
          </p:cNvPr>
          <p:cNvSpPr txBox="1"/>
          <p:nvPr/>
        </p:nvSpPr>
        <p:spPr>
          <a:xfrm>
            <a:off x="179512" y="4265291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7167662F-15A3-E047-3714-9A3DC6D665FC}"/>
              </a:ext>
            </a:extLst>
          </p:cNvPr>
          <p:cNvSpPr txBox="1"/>
          <p:nvPr/>
        </p:nvSpPr>
        <p:spPr>
          <a:xfrm>
            <a:off x="3139019" y="4221772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9C92398-DC51-2589-3345-C3B4257456A4}"/>
              </a:ext>
            </a:extLst>
          </p:cNvPr>
          <p:cNvSpPr txBox="1"/>
          <p:nvPr/>
        </p:nvSpPr>
        <p:spPr>
          <a:xfrm>
            <a:off x="884458" y="130027"/>
            <a:ext cx="7584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5EE544C-A759-7D2A-755A-56CC020C8A45}"/>
              </a:ext>
            </a:extLst>
          </p:cNvPr>
          <p:cNvCxnSpPr/>
          <p:nvPr/>
        </p:nvCxnSpPr>
        <p:spPr>
          <a:xfrm>
            <a:off x="1378312" y="391414"/>
            <a:ext cx="126403" cy="185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9E282ACF-458C-C1DB-0003-3A10BF770032}"/>
              </a:ext>
            </a:extLst>
          </p:cNvPr>
          <p:cNvSpPr txBox="1"/>
          <p:nvPr/>
        </p:nvSpPr>
        <p:spPr>
          <a:xfrm>
            <a:off x="1755279" y="1302091"/>
            <a:ext cx="7584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B-form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C3338BB-9C8E-AE29-4232-BAE15346C31E}"/>
              </a:ext>
            </a:extLst>
          </p:cNvPr>
          <p:cNvCxnSpPr>
            <a:cxnSpLocks/>
          </p:cNvCxnSpPr>
          <p:nvPr/>
        </p:nvCxnSpPr>
        <p:spPr>
          <a:xfrm flipH="1" flipV="1">
            <a:off x="1804377" y="1101723"/>
            <a:ext cx="148931" cy="2333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A8C12247-4AE4-4EE8-3631-B777810FF771}"/>
              </a:ext>
            </a:extLst>
          </p:cNvPr>
          <p:cNvSpPr txBox="1"/>
          <p:nvPr/>
        </p:nvSpPr>
        <p:spPr>
          <a:xfrm>
            <a:off x="2446174" y="1715007"/>
            <a:ext cx="10053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d(CpG)</a:t>
            </a:r>
            <a:r>
              <a:rPr lang="en-US" sz="105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5756D06-FD9F-EF1A-1D76-37B39469A59B}"/>
              </a:ext>
            </a:extLst>
          </p:cNvPr>
          <p:cNvSpPr txBox="1"/>
          <p:nvPr/>
        </p:nvSpPr>
        <p:spPr>
          <a:xfrm>
            <a:off x="990128" y="2329009"/>
            <a:ext cx="7355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A-form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86A8E42-F008-647D-F0A2-CB9B963A289B}"/>
              </a:ext>
            </a:extLst>
          </p:cNvPr>
          <p:cNvCxnSpPr>
            <a:cxnSpLocks/>
          </p:cNvCxnSpPr>
          <p:nvPr/>
        </p:nvCxnSpPr>
        <p:spPr>
          <a:xfrm>
            <a:off x="1546844" y="2537324"/>
            <a:ext cx="256588" cy="1055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25A3B1AA-E206-F1CA-A949-6FD63CDD7FA1}"/>
              </a:ext>
            </a:extLst>
          </p:cNvPr>
          <p:cNvSpPr txBox="1"/>
          <p:nvPr/>
        </p:nvSpPr>
        <p:spPr>
          <a:xfrm>
            <a:off x="2460193" y="2460105"/>
            <a:ext cx="7355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D8EB57F-C637-F649-3259-6D21530837CF}"/>
              </a:ext>
            </a:extLst>
          </p:cNvPr>
          <p:cNvCxnSpPr>
            <a:cxnSpLocks/>
          </p:cNvCxnSpPr>
          <p:nvPr/>
        </p:nvCxnSpPr>
        <p:spPr>
          <a:xfrm flipH="1">
            <a:off x="2364821" y="2645673"/>
            <a:ext cx="250857" cy="931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4D1BAE2C-376F-2D71-50C1-B7B9353557F3}"/>
              </a:ext>
            </a:extLst>
          </p:cNvPr>
          <p:cNvSpPr txBox="1"/>
          <p:nvPr/>
        </p:nvSpPr>
        <p:spPr>
          <a:xfrm>
            <a:off x="2362912" y="3833578"/>
            <a:ext cx="9750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r(CpG)</a:t>
            </a:r>
            <a:r>
              <a:rPr lang="en-US" sz="105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A581523-CD67-4C7E-6D61-E5CB834B6297}"/>
              </a:ext>
            </a:extLst>
          </p:cNvPr>
          <p:cNvSpPr txBox="1"/>
          <p:nvPr/>
        </p:nvSpPr>
        <p:spPr>
          <a:xfrm>
            <a:off x="3899409" y="212359"/>
            <a:ext cx="7788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B002733E-9F0E-5C70-3589-DB846AF7CE0A}"/>
              </a:ext>
            </a:extLst>
          </p:cNvPr>
          <p:cNvCxnSpPr/>
          <p:nvPr/>
        </p:nvCxnSpPr>
        <p:spPr>
          <a:xfrm>
            <a:off x="4406588" y="453314"/>
            <a:ext cx="129813" cy="170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0DF26B80-1C15-1047-1EA6-E2D6FF25FF65}"/>
              </a:ext>
            </a:extLst>
          </p:cNvPr>
          <p:cNvSpPr txBox="1"/>
          <p:nvPr/>
        </p:nvSpPr>
        <p:spPr>
          <a:xfrm>
            <a:off x="4701658" y="1442333"/>
            <a:ext cx="7788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B-form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65A84D9A-DF6D-D75C-DCD5-64EB2781E04D}"/>
              </a:ext>
            </a:extLst>
          </p:cNvPr>
          <p:cNvCxnSpPr>
            <a:cxnSpLocks/>
          </p:cNvCxnSpPr>
          <p:nvPr/>
        </p:nvCxnSpPr>
        <p:spPr>
          <a:xfrm flipH="1" flipV="1">
            <a:off x="4648823" y="1335094"/>
            <a:ext cx="203375" cy="1561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93BBE509-359C-5B87-45A3-8821A639B2F2}"/>
              </a:ext>
            </a:extLst>
          </p:cNvPr>
          <p:cNvSpPr txBox="1"/>
          <p:nvPr/>
        </p:nvSpPr>
        <p:spPr>
          <a:xfrm>
            <a:off x="5338147" y="1722626"/>
            <a:ext cx="10324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d(CpG)</a:t>
            </a:r>
            <a:r>
              <a:rPr lang="en-US" sz="1050" b="1" baseline="-4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497328C6-A3E4-267B-9270-255E8A8DCCAF}"/>
              </a:ext>
            </a:extLst>
          </p:cNvPr>
          <p:cNvSpPr txBox="1"/>
          <p:nvPr/>
        </p:nvSpPr>
        <p:spPr>
          <a:xfrm>
            <a:off x="179512" y="7285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46D8FB56-969E-E000-F7FF-7401B1768A7F}"/>
              </a:ext>
            </a:extLst>
          </p:cNvPr>
          <p:cNvSpPr txBox="1"/>
          <p:nvPr/>
        </p:nvSpPr>
        <p:spPr>
          <a:xfrm>
            <a:off x="170973" y="2106887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20C2C1E5-2611-02AA-6A28-3E3B0A893FFE}"/>
              </a:ext>
            </a:extLst>
          </p:cNvPr>
          <p:cNvSpPr txBox="1"/>
          <p:nvPr/>
        </p:nvSpPr>
        <p:spPr>
          <a:xfrm>
            <a:off x="3131840" y="-12460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AA65508-F99D-6EE5-464B-05DB13F58381}"/>
              </a:ext>
            </a:extLst>
          </p:cNvPr>
          <p:cNvSpPr txBox="1"/>
          <p:nvPr/>
        </p:nvSpPr>
        <p:spPr>
          <a:xfrm rot="16200000">
            <a:off x="-425693" y="911342"/>
            <a:ext cx="16553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Ellipticity 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US" sz="105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mdeg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7516B56-FD59-59E9-3698-4242FC093614}"/>
              </a:ext>
            </a:extLst>
          </p:cNvPr>
          <p:cNvSpPr txBox="1"/>
          <p:nvPr/>
        </p:nvSpPr>
        <p:spPr>
          <a:xfrm>
            <a:off x="929345" y="8976307"/>
            <a:ext cx="20333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Wavelength [nm]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0692B81-C58A-EC12-00E4-B1582EA71A9D}"/>
              </a:ext>
            </a:extLst>
          </p:cNvPr>
          <p:cNvSpPr txBox="1"/>
          <p:nvPr/>
        </p:nvSpPr>
        <p:spPr>
          <a:xfrm rot="16200000">
            <a:off x="-439047" y="3008973"/>
            <a:ext cx="16553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Ellipticity 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US" sz="105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mdeg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1E1EB17-D963-FC1D-1E25-4A5226F0871A}"/>
              </a:ext>
            </a:extLst>
          </p:cNvPr>
          <p:cNvSpPr txBox="1"/>
          <p:nvPr/>
        </p:nvSpPr>
        <p:spPr>
          <a:xfrm rot="16200000">
            <a:off x="-445358" y="5326034"/>
            <a:ext cx="16553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Ellipticity 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US" sz="105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mdeg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DAA1F472-4635-F96D-0FB7-F94E6E73933C}"/>
              </a:ext>
            </a:extLst>
          </p:cNvPr>
          <p:cNvSpPr txBox="1"/>
          <p:nvPr/>
        </p:nvSpPr>
        <p:spPr>
          <a:xfrm rot="16200000">
            <a:off x="-425693" y="7778779"/>
            <a:ext cx="16553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Ellipticity 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US" sz="105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mdeg</a:t>
            </a: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101E0CF-FF10-F3F4-045A-3F855D456D70}"/>
              </a:ext>
            </a:extLst>
          </p:cNvPr>
          <p:cNvSpPr txBox="1"/>
          <p:nvPr/>
        </p:nvSpPr>
        <p:spPr>
          <a:xfrm>
            <a:off x="3792169" y="8976307"/>
            <a:ext cx="20333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Wavelength [nm]</a:t>
            </a:r>
          </a:p>
        </p:txBody>
      </p:sp>
      <p:grpSp>
        <p:nvGrpSpPr>
          <p:cNvPr id="74" name="Groupe 3">
            <a:extLst>
              <a:ext uri="{FF2B5EF4-FFF2-40B4-BE49-F238E27FC236}">
                <a16:creationId xmlns:a16="http://schemas.microsoft.com/office/drawing/2014/main" id="{0294B643-54FB-EE4C-A41B-C3403ACE3FBD}"/>
              </a:ext>
            </a:extLst>
          </p:cNvPr>
          <p:cNvGrpSpPr/>
          <p:nvPr/>
        </p:nvGrpSpPr>
        <p:grpSpPr>
          <a:xfrm>
            <a:off x="6228184" y="1888566"/>
            <a:ext cx="2524608" cy="1992541"/>
            <a:chOff x="4244819" y="7275209"/>
            <a:chExt cx="2524608" cy="1992541"/>
          </a:xfrm>
        </p:grpSpPr>
        <p:pic>
          <p:nvPicPr>
            <p:cNvPr id="85" name="Image 24">
              <a:extLst>
                <a:ext uri="{FF2B5EF4-FFF2-40B4-BE49-F238E27FC236}">
                  <a16:creationId xmlns:a16="http://schemas.microsoft.com/office/drawing/2014/main" id="{716553AF-B8C8-5749-BC09-33651B6F63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98" b="48847"/>
            <a:stretch/>
          </p:blipFill>
          <p:spPr>
            <a:xfrm>
              <a:off x="4308142" y="7275209"/>
              <a:ext cx="2461285" cy="1151866"/>
            </a:xfrm>
            <a:prstGeom prst="rect">
              <a:avLst/>
            </a:prstGeom>
          </p:spPr>
        </p:pic>
        <p:pic>
          <p:nvPicPr>
            <p:cNvPr id="86" name="Image 61">
              <a:extLst>
                <a:ext uri="{FF2B5EF4-FFF2-40B4-BE49-F238E27FC236}">
                  <a16:creationId xmlns:a16="http://schemas.microsoft.com/office/drawing/2014/main" id="{3C9039FF-16C6-B644-953C-5C4C1A781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645" t="30009" b="35569"/>
            <a:stretch/>
          </p:blipFill>
          <p:spPr>
            <a:xfrm>
              <a:off x="4244819" y="8389906"/>
              <a:ext cx="2165666" cy="877844"/>
            </a:xfrm>
            <a:prstGeom prst="rect">
              <a:avLst/>
            </a:prstGeom>
          </p:spPr>
        </p:pic>
      </p:grpSp>
      <p:sp>
        <p:nvSpPr>
          <p:cNvPr id="108" name="ZoneTexte 18">
            <a:extLst>
              <a:ext uri="{FF2B5EF4-FFF2-40B4-BE49-F238E27FC236}">
                <a16:creationId xmlns:a16="http://schemas.microsoft.com/office/drawing/2014/main" id="{BB687E2C-92E1-1144-8584-21F673120A41}"/>
              </a:ext>
            </a:extLst>
          </p:cNvPr>
          <p:cNvSpPr txBox="1"/>
          <p:nvPr/>
        </p:nvSpPr>
        <p:spPr>
          <a:xfrm>
            <a:off x="4406588" y="3842734"/>
            <a:ext cx="22993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8mG4 r(CpG)</a:t>
            </a:r>
            <a:r>
              <a: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" name="ZoneTexte 79">
            <a:extLst>
              <a:ext uri="{FF2B5EF4-FFF2-40B4-BE49-F238E27FC236}">
                <a16:creationId xmlns:a16="http://schemas.microsoft.com/office/drawing/2014/main" id="{7CA65067-3323-FFC2-92FD-27D585FB0015}"/>
              </a:ext>
            </a:extLst>
          </p:cNvPr>
          <p:cNvSpPr txBox="1"/>
          <p:nvPr/>
        </p:nvSpPr>
        <p:spPr>
          <a:xfrm>
            <a:off x="3131840" y="2098270"/>
            <a:ext cx="398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DCBF07-FA35-97AD-F050-1CF8C78AA8A4}"/>
              </a:ext>
            </a:extLst>
          </p:cNvPr>
          <p:cNvSpPr/>
          <p:nvPr/>
        </p:nvSpPr>
        <p:spPr>
          <a:xfrm>
            <a:off x="4569918" y="2140177"/>
            <a:ext cx="882750" cy="17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ZoneTexte 16">
            <a:extLst>
              <a:ext uri="{FF2B5EF4-FFF2-40B4-BE49-F238E27FC236}">
                <a16:creationId xmlns:a16="http://schemas.microsoft.com/office/drawing/2014/main" id="{5732F725-AFD4-03E6-6D25-55590AAB2C79}"/>
              </a:ext>
            </a:extLst>
          </p:cNvPr>
          <p:cNvSpPr txBox="1"/>
          <p:nvPr/>
        </p:nvSpPr>
        <p:spPr>
          <a:xfrm>
            <a:off x="5394296" y="2358442"/>
            <a:ext cx="69784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Z-form</a:t>
            </a:r>
          </a:p>
        </p:txBody>
      </p:sp>
      <p:sp>
        <p:nvSpPr>
          <p:cNvPr id="42" name="ZoneTexte 16">
            <a:extLst>
              <a:ext uri="{FF2B5EF4-FFF2-40B4-BE49-F238E27FC236}">
                <a16:creationId xmlns:a16="http://schemas.microsoft.com/office/drawing/2014/main" id="{311B5C23-7F26-A3FA-BF0C-BF7266B4AB71}"/>
              </a:ext>
            </a:extLst>
          </p:cNvPr>
          <p:cNvSpPr txBox="1"/>
          <p:nvPr/>
        </p:nvSpPr>
        <p:spPr>
          <a:xfrm>
            <a:off x="3704202" y="2273646"/>
            <a:ext cx="115583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A/Z-form mix</a:t>
            </a:r>
          </a:p>
        </p:txBody>
      </p:sp>
      <p:sp>
        <p:nvSpPr>
          <p:cNvPr id="82" name="ZoneTexte 57">
            <a:extLst>
              <a:ext uri="{FF2B5EF4-FFF2-40B4-BE49-F238E27FC236}">
                <a16:creationId xmlns:a16="http://schemas.microsoft.com/office/drawing/2014/main" id="{694DF545-C43B-B840-8917-8CB19079DB68}"/>
              </a:ext>
            </a:extLst>
          </p:cNvPr>
          <p:cNvSpPr txBox="1"/>
          <p:nvPr/>
        </p:nvSpPr>
        <p:spPr>
          <a:xfrm>
            <a:off x="4678287" y="8092169"/>
            <a:ext cx="73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B-form (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dCpG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83" name="Connecteur droit avec flèche 58">
            <a:extLst>
              <a:ext uri="{FF2B5EF4-FFF2-40B4-BE49-F238E27FC236}">
                <a16:creationId xmlns:a16="http://schemas.microsoft.com/office/drawing/2014/main" id="{BAEA2543-FCD2-254B-A05D-01647D1B8C4F}"/>
              </a:ext>
            </a:extLst>
          </p:cNvPr>
          <p:cNvCxnSpPr>
            <a:cxnSpLocks/>
          </p:cNvCxnSpPr>
          <p:nvPr/>
        </p:nvCxnSpPr>
        <p:spPr>
          <a:xfrm flipH="1" flipV="1">
            <a:off x="4769245" y="7926237"/>
            <a:ext cx="242048" cy="1858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15">
            <a:extLst>
              <a:ext uri="{FF2B5EF4-FFF2-40B4-BE49-F238E27FC236}">
                <a16:creationId xmlns:a16="http://schemas.microsoft.com/office/drawing/2014/main" id="{DF7C24BE-86F9-CF43-B7BF-C84E1FBC7A86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4282119" y="2527562"/>
            <a:ext cx="227941" cy="160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17">
            <a:extLst>
              <a:ext uri="{FF2B5EF4-FFF2-40B4-BE49-F238E27FC236}">
                <a16:creationId xmlns:a16="http://schemas.microsoft.com/office/drawing/2014/main" id="{6B38BAB5-4662-2046-902A-F6B11D83A0FD}"/>
              </a:ext>
            </a:extLst>
          </p:cNvPr>
          <p:cNvCxnSpPr>
            <a:cxnSpLocks/>
          </p:cNvCxnSpPr>
          <p:nvPr/>
        </p:nvCxnSpPr>
        <p:spPr>
          <a:xfrm flipH="1">
            <a:off x="5251865" y="2502223"/>
            <a:ext cx="250857" cy="931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2180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9DF5BF890174F90A55DAB52453F46" ma:contentTypeVersion="9" ma:contentTypeDescription="Crée un document." ma:contentTypeScope="" ma:versionID="00925e9f803ac911567b846e0edd35ca">
  <xsd:schema xmlns:xsd="http://www.w3.org/2001/XMLSchema" xmlns:xs="http://www.w3.org/2001/XMLSchema" xmlns:p="http://schemas.microsoft.com/office/2006/metadata/properties" xmlns:ns2="ade540b5-165e-448a-8a3b-1062958cc5b3" targetNamespace="http://schemas.microsoft.com/office/2006/metadata/properties" ma:root="true" ma:fieldsID="3046a7ce134c3e4251514b6199347777" ns2:_="">
    <xsd:import namespace="ade540b5-165e-448a-8a3b-1062958cc5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e540b5-165e-448a-8a3b-1062958cc5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40A784-F154-48BB-88E5-7B221B8E1D1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79B1B41-D9D2-4D5A-9F40-F86B701A8D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e540b5-165e-448a-8a3b-1062958cc5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77F9AC-0976-4907-90C4-2E9C4BEEE5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105</Words>
  <Application>Microsoft Macintosh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mamadou amadou diallo</dc:creator>
  <cp:lastModifiedBy>Nichols, Parker</cp:lastModifiedBy>
  <cp:revision>380</cp:revision>
  <cp:lastPrinted>2019-02-04T12:02:30Z</cp:lastPrinted>
  <dcterms:created xsi:type="dcterms:W3CDTF">2019-01-15T10:03:26Z</dcterms:created>
  <dcterms:modified xsi:type="dcterms:W3CDTF">2024-06-01T00:14:52Z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0x0101009B29DF5BF890174F90A55DAB52453F46</vt:lpwstr>
  </property>
</Properties>
</file>