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4037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9611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851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216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128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676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451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212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3427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488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8DA43-999B-4FB1-A642-91848C300BF9}" type="datetimeFigureOut">
              <a:rPr lang="zh-TW" altLang="en-US" smtClean="0"/>
              <a:t>2024/6/20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B8DDD-8085-4C90-8481-B6EC7E0FC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404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K-GBM vide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9504" r="9033"/>
          <a:stretch/>
        </p:blipFill>
        <p:spPr>
          <a:xfrm>
            <a:off x="3345628" y="1961309"/>
            <a:ext cx="4320480" cy="3977680"/>
          </a:xfrm>
          <a:prstGeom prst="rect">
            <a:avLst/>
          </a:prstGeom>
        </p:spPr>
      </p:pic>
      <p:sp>
        <p:nvSpPr>
          <p:cNvPr id="5" name="文字方塊 4"/>
          <p:cNvSpPr txBox="1"/>
          <p:nvPr/>
        </p:nvSpPr>
        <p:spPr>
          <a:xfrm>
            <a:off x="3345628" y="1130312"/>
            <a:ext cx="4126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GFP-green</a:t>
            </a:r>
            <a:r>
              <a:rPr lang="en-US" altLang="zh-TW" sz="2400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: </a:t>
            </a:r>
            <a:r>
              <a:rPr lang="en-US" altLang="zh-TW" sz="2400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U87MG</a:t>
            </a:r>
            <a:r>
              <a:rPr lang="en-US" altLang="zh-TW" sz="2400" dirty="0" smtClean="0">
                <a:latin typeface="Palatino Linotype" panose="02040502050505030304" pitchFamily="18" charset="0"/>
              </a:rPr>
              <a:t>; </a:t>
            </a:r>
          </a:p>
          <a:p>
            <a:r>
              <a:rPr lang="en-US" altLang="zh-TW" sz="2400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Blue</a:t>
            </a:r>
            <a:r>
              <a:rPr lang="en-US" altLang="zh-TW" sz="2400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: </a:t>
            </a:r>
            <a:r>
              <a:rPr lang="en-US" altLang="zh-TW" sz="2400" dirty="0" smtClean="0">
                <a:solidFill>
                  <a:srgbClr val="0000FF"/>
                </a:solidFill>
                <a:latin typeface="Palatino Linotype" panose="02040502050505030304" pitchFamily="18" charset="0"/>
              </a:rPr>
              <a:t>Hoechst-stained NK-92</a:t>
            </a:r>
            <a:endParaRPr lang="zh-TW" altLang="en-US" sz="2400" dirty="0">
              <a:solidFill>
                <a:srgbClr val="0000FF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6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寬螢幕</PresentationFormat>
  <Paragraphs>2</Paragraphs>
  <Slides>1</Slides>
  <Notes>0</Notes>
  <HiddenSlides>0</HiddenSlides>
  <MMClips>1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Palatino Linotype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1</cp:revision>
  <dcterms:created xsi:type="dcterms:W3CDTF">2024-06-20T06:44:09Z</dcterms:created>
  <dcterms:modified xsi:type="dcterms:W3CDTF">2024-06-20T06:46:08Z</dcterms:modified>
</cp:coreProperties>
</file>