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F1193-4400-F247-845A-27604BB1C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9463551-539D-DA4A-A2A3-F94CEF66D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F05A6B-EE5D-C441-84BF-C8BAADBED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DC5F7A-ACF1-BD44-B495-9D02363E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C18FA7-937E-5E4A-A231-E2145BF7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176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A132D-EF01-5046-8E2E-5773BD503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866F3E-4AEF-E14F-83AE-4371F72D3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3CA91C-8D14-7447-9BE4-A2E647925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AEE7C2-292A-F84E-AEFE-22A895F8D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799ACB-0929-3C40-B579-A7FD8A786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30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101C92D-7B29-8840-AA5B-6C2761C9DB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5B8534-1D91-EB49-8565-AF6DB6CB3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11AD1F-27DA-364A-B2DD-C84F9BF17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4CCD61-64C8-D244-A31F-4B81987B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C2E20F-CC53-F745-A100-B302A2D0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21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7A274B-C918-CD4E-9544-F9257F2F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5D5C61-6FF5-D249-90E5-8BFEF091B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EC9718-15B8-934D-A2FC-EB8D3C1BC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632A67-BF1E-7B4B-9B34-12912161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91CCB3-879B-3940-AB1F-83CD819C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76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A2E7B5-64BA-A141-9B7E-3FDE4681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78F119-2A28-DE4A-A05E-0016B62EE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C5700A-7B49-274B-854F-B7AD3F8F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F58EEF-7484-2941-AB10-0C37E89E0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A7867C-94A4-614F-8187-53073A216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88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4B5E80-709D-414F-8569-D45F12D5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7E97E1-4DB9-6B49-91BE-CAF748664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E85563-C0D5-A548-9FA5-7FCC8F7E8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5B4D51-903D-C240-873D-E7080632E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53677F-A81B-8F44-9382-4327502A6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3433B2-3FB3-F24B-B38C-AA8C4519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68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52C14-8F54-C54F-BB7A-F3E9079DD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D7D172-4D53-764C-971B-9DFEA723D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33830F-1B91-0E4B-96F2-E4F2CA21E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977603C-525E-CD4C-B150-FFC03CB84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9937455-9CA1-9D43-9D4C-BC4A6DF3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ECF47FB-F8EA-9140-B68E-22EB67F53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B7C5D0-01DD-0449-A4E4-4B3814A3A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9566D00-7B47-CC41-B5A4-E9377FC06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193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C4E32C-6EAB-EC4B-8933-36998FF02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BB0DCB-1EA8-534C-B69E-BF9A0989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6F108F5-DE84-A84B-BEF5-A5D373E4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7FB9668-CC78-B84D-B440-CAB3FB574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656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17A1D1E-2458-7545-8318-17395EFD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917F2D5-1624-9C48-9848-E9A44E9D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772635-B096-FD43-A5B5-81DAADDD3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9A3A60-9911-5C47-87BD-C7BE63B9A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2C3581-D21B-EA4A-AD24-0FC4F887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1ED6F2-784C-2C41-8095-ACA5CEAF9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6B95A6-41FF-C048-BDD7-AC0E38AE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219CBB-C6D7-0E41-B51D-27149A91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B0E76F-7E4A-8344-B57D-19B84783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8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0C2CBF-78B7-0C4F-91D2-919FB7B85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5938DE-50AB-0745-BDBA-2DF61F2B3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3AD3BE-B446-8948-9977-0E87D2D0E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08A7E8-077E-2746-82A1-C5A8C70DE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5D25569-47A5-DC48-8182-94CC62653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4433CF-E4C0-1C42-97E7-14442216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9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B045F0D-9525-7A45-BA0F-95F27AEF3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9EBD47-BFC2-3E49-8DE7-92DF197EF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46E4B6-D3A2-104D-94C5-35AC04001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F3F4-B029-524C-AC7A-4162926BDB02}" type="datetimeFigureOut">
              <a:rPr kumimoji="1" lang="ja-JP" altLang="en-US" smtClean="0"/>
              <a:t>2021/9/23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27989B-0797-7F42-B5E4-BED6DFBA3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0E52E8-2DA3-BC41-AABA-B443523E5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73AB3-B11D-C743-81EB-9F4C8A25F7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3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4EA32EE-3163-6542-AF2E-E648DEB1F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135568"/>
              </p:ext>
            </p:extLst>
          </p:nvPr>
        </p:nvGraphicFramePr>
        <p:xfrm>
          <a:off x="1871113" y="702229"/>
          <a:ext cx="8787918" cy="5613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0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4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7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99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94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779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4559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Sample</a:t>
                      </a:r>
                      <a:r>
                        <a:rPr kumimoji="1" lang="en-US" altLang="ja-JP" sz="1200" b="0" baseline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No.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Flushing reaction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LVL grade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Alcohol drinking habit</a:t>
                      </a:r>
                    </a:p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(g/day)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Smoking habit</a:t>
                      </a:r>
                    </a:p>
                    <a:p>
                      <a:pPr algn="ctr"/>
                      <a:r>
                        <a:rPr kumimoji="1" lang="ja-JP" altLang="en-US" sz="1200" b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(Brinkman index)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Alcohol drinking and smoking status after diagnosis for ESCC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</a:t>
                      </a:r>
                      <a:r>
                        <a:rPr kumimoji="1" lang="en-US" altLang="ja-JP" sz="1200" b="0" baseline="30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-ethylidene-dG</a:t>
                      </a:r>
                    </a:p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(/10</a:t>
                      </a:r>
                      <a:r>
                        <a:rPr kumimoji="1" lang="en-US" altLang="ja-JP" sz="1200" b="0" baseline="30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</a:t>
                      </a:r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dN)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 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Social drinker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280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both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27g/day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Social drinker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1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81 g/day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both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27 g/day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both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1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108 g/day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120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unknown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71.7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81 g/day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drinking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61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162 g/day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both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No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54 g/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646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unknown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83.4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161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u="none" strike="noStrike" dirty="0"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Yes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</a:t>
                      </a:r>
                      <a:endParaRPr kumimoji="1" lang="ja-JP" altLang="en-US" sz="12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81 g/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Stopping drinking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6.1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16A20D-1D46-9747-AEE2-626AB16EE08B}"/>
              </a:ext>
            </a:extLst>
          </p:cNvPr>
          <p:cNvSpPr txBox="1"/>
          <p:nvPr/>
        </p:nvSpPr>
        <p:spPr>
          <a:xfrm>
            <a:off x="266743" y="161443"/>
            <a:ext cx="11658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" panose="020B0604030504040204" pitchFamily="34" charset="-128"/>
                <a:ea typeface="Meiryo" panose="020B0604030504040204" pitchFamily="34" charset="-128"/>
              </a:rPr>
              <a:t>Supplementary Table 1  Association of amount of alcohol consumption volume, grade of LVL and acetaldehyde derived DNA adducts</a:t>
            </a:r>
            <a:endParaRPr kumimoji="1" lang="ja-JP" altLang="en-US" sz="14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2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153</Words>
  <Application>Microsoft Macintosh PowerPoint</Application>
  <PresentationFormat>ワイド画面</PresentationFormat>
  <Paragraphs>80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武藤 学</dc:creator>
  <cp:lastModifiedBy>武藤 学</cp:lastModifiedBy>
  <cp:revision>5</cp:revision>
  <dcterms:created xsi:type="dcterms:W3CDTF">2021-09-05T07:48:28Z</dcterms:created>
  <dcterms:modified xsi:type="dcterms:W3CDTF">2021-09-23T09:31:44Z</dcterms:modified>
</cp:coreProperties>
</file>