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8" r:id="rId3"/>
    <p:sldId id="286" r:id="rId4"/>
    <p:sldId id="282" r:id="rId5"/>
    <p:sldId id="283" r:id="rId6"/>
    <p:sldId id="271" r:id="rId7"/>
    <p:sldId id="269" r:id="rId8"/>
    <p:sldId id="273" r:id="rId9"/>
    <p:sldId id="272" r:id="rId10"/>
    <p:sldId id="274" r:id="rId11"/>
    <p:sldId id="275" r:id="rId12"/>
    <p:sldId id="276" r:id="rId13"/>
    <p:sldId id="277" r:id="rId14"/>
    <p:sldId id="289" r:id="rId15"/>
    <p:sldId id="290" r:id="rId16"/>
    <p:sldId id="291" r:id="rId17"/>
    <p:sldId id="292" r:id="rId18"/>
    <p:sldId id="29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2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B89D3-7730-46E2-99A2-593E3E8E39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9DE7AD-4C77-486F-B07B-986A8F5C6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A22F9-ABB5-4B67-9C74-A055E68B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8DB969-A954-4D1B-915D-A0BA5E59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90765-2622-4725-A857-594852C96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8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125F0-F5A6-42FF-9BAD-481CFEE1F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EB8C58-8D61-4B35-A370-77EF352B33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BD929-56FE-4B35-880F-36A5A1AF9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BF5E-E21C-4229-BEF1-E6F2E2470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654B6-16AF-45DD-8381-103864C96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161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4203CC-FDC9-4F4A-B27B-9A2DF62BEF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3459AF-EB56-41EA-8350-EF2F115AC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7CB27-14F6-4ACC-BC3D-710CBA59F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26E55-4B68-4A68-8378-2FB3A7EF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8EB4BE-6EB7-4735-94B7-641B3E814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2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758E6-28D2-4E1C-A380-29D5EF224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274CB-42B6-4374-9DE9-6930D4770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7F78C-3A2D-430B-8DC7-ABCE6E5CA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C8103D-50D3-4F8B-B2E9-CF259CE71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9BD42-99A9-4C1E-A5EE-8B1507348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96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E8288-60C4-4A02-9665-21F321EA7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B5E90C-FDD5-4B6F-B74C-BC1B9497B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B8669-9CE5-4434-8AE3-E24F82126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2BC30-693E-4280-BAB4-FFAE2B881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38B2F-9D87-41EC-83B4-E1BBD7297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820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B5D51-9EDA-4A76-9BF0-FEFF8E975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91152-7697-490B-88FD-71E7B2EB27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D68340-6C48-43D5-8C79-90866CA98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3876FC-316D-4CF6-8CD9-CDBBC772B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872A8-120B-4108-ADD3-ECADF8D66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BB236E-F8DD-4FCD-BE95-A0D4BD27E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73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15891-6440-4C3E-A6A4-50DA7628C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B2DEE-DD4B-40A9-8E43-0F7FC3E587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DE3A5-C43B-41DD-BC20-7E0E9BF3D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7003BB-8879-4CFB-9C2E-FEBFD0387F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34D4DA-614D-49CF-AC84-1A92922EF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03A46-0BD9-4EB7-BA69-DE0971B1C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D93C58-300B-4064-A8A1-F4D7B7260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D69C0B-7065-408D-800C-7C69007B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8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E6C42-D802-45A9-8BC9-9B26EDEC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8FCFC8-3546-40DB-B319-C3862CB1B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E7A30-D4C1-4053-B40B-FB46CC771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CD5908-A784-4502-AA19-B88AD8D0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32E10B-E6F6-46FA-BA5F-E37D7937B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0428E8-11B5-4898-92E5-CC6A6CD3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8A170A-4D3F-4FFE-A924-E95FA7AD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7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632E9-352E-49E2-AE98-ACDA847B6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FF0940-AF87-4F04-93FE-DEA448A164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660F5C-96E4-4857-8C9E-0D8962EE15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56F42E-F625-4F14-8BC3-4331C2BF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3AC02E-1E86-4093-A7BE-96A031384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4DA653-30C7-47C2-A58A-565041F0D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11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181C2-21DE-4823-8794-09DD21213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E399A9-778D-4623-A290-9AA50AB7D2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1B2340-2F41-4F21-BD83-D79EBB149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4E03F-90D5-4014-B1D8-B8B7548CD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AEC7A-05DF-4D62-95A6-99D8CF0E8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761B79-D5CC-4230-8617-348007D9E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7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124DDE4-DE09-4CC6-BB52-BC97888E0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E5646-3D57-46C6-A6A3-2AFF86F4F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1C391-7ECC-4D42-92B8-C358A535D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AE532-D9D0-4606-8D8A-47207296E8B1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BAEE3-88A8-4191-AE20-1AFCC1DAA2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F8C88-A91A-4DD7-89E8-42EC7CF955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E73C3-F3D0-4120-8789-31C201955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1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tiff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33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39.jpeg"/><Relationship Id="rId5" Type="http://schemas.openxmlformats.org/officeDocument/2006/relationships/image" Target="../media/image38.JPG"/><Relationship Id="rId4" Type="http://schemas.openxmlformats.org/officeDocument/2006/relationships/image" Target="../media/image37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F5A2AE-BBB4-475C-9DBC-ABF8AB7C68AE}"/>
              </a:ext>
            </a:extLst>
          </p:cNvPr>
          <p:cNvSpPr txBox="1"/>
          <p:nvPr/>
        </p:nvSpPr>
        <p:spPr>
          <a:xfrm>
            <a:off x="2866442" y="829005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Opsin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1258" y="500212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82942" y="427921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720186" y="79725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Shp2</a:t>
            </a:r>
          </a:p>
        </p:txBody>
      </p:sp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F17E02E-A192-45CA-92D6-216F9E9ED4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986671"/>
              </p:ext>
            </p:extLst>
          </p:nvPr>
        </p:nvGraphicFramePr>
        <p:xfrm>
          <a:off x="834313" y="1278719"/>
          <a:ext cx="5241448" cy="5241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1" r:id="rId3" imgW="2898720" imgH="2898720" progId="">
                  <p:embed/>
                </p:oleObj>
              </mc:Choice>
              <mc:Fallback>
                <p:oleObj r:id="rId3" imgW="2898720" imgH="28987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4313" y="1278719"/>
                        <a:ext cx="5241448" cy="52414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6084A55-E6C6-41C1-88BA-EBD2151CBA1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717" y="1198337"/>
            <a:ext cx="5402211" cy="540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126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E98565-5AA0-4656-AD38-F1F0C350BDB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62" y="1900107"/>
            <a:ext cx="3372607" cy="29440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024FE8-8C5E-49D0-AF06-0357C4EDF2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269" y="1503728"/>
            <a:ext cx="4081421" cy="3340449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D8EDA65-643E-41F6-A706-D89ACD20184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7527083"/>
              </p:ext>
            </p:extLst>
          </p:nvPr>
        </p:nvGraphicFramePr>
        <p:xfrm>
          <a:off x="8075124" y="1425935"/>
          <a:ext cx="3557522" cy="2915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1" r:id="rId5" imgW="17066520" imgH="13968000" progId="">
                  <p:embed/>
                </p:oleObj>
              </mc:Choice>
              <mc:Fallback>
                <p:oleObj r:id="rId5" imgW="17066520" imgH="13968000" progId="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1D8EDA65-643E-41F6-A706-D89ACD2018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75124" y="1425935"/>
                        <a:ext cx="3557522" cy="29159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C6AE78E-AFDA-47DB-9581-88954F387051}"/>
              </a:ext>
            </a:extLst>
          </p:cNvPr>
          <p:cNvSpPr txBox="1"/>
          <p:nvPr/>
        </p:nvSpPr>
        <p:spPr>
          <a:xfrm>
            <a:off x="1404289" y="1132514"/>
            <a:ext cx="92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 blot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B2D90E-9D68-47AD-9EED-09004DB60DC7}"/>
              </a:ext>
            </a:extLst>
          </p:cNvPr>
          <p:cNvSpPr txBox="1"/>
          <p:nvPr/>
        </p:nvSpPr>
        <p:spPr>
          <a:xfrm>
            <a:off x="4872234" y="1119896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Shp2 blot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1E88A3-6D44-411B-BF87-A7C50DB5EC95}"/>
              </a:ext>
            </a:extLst>
          </p:cNvPr>
          <p:cNvSpPr txBox="1"/>
          <p:nvPr/>
        </p:nvSpPr>
        <p:spPr>
          <a:xfrm>
            <a:off x="9520300" y="96876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69669" y="75056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55003" y="59942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3762" y="78409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3H</a:t>
            </a:r>
          </a:p>
        </p:txBody>
      </p:sp>
    </p:spTree>
    <p:extLst>
      <p:ext uri="{BB962C8B-B14F-4D97-AF65-F5344CB8AC3E}">
        <p14:creationId xmlns:p14="http://schemas.microsoft.com/office/powerpoint/2010/main" val="2186842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8408C2-C858-4110-9ABA-21ABA84BD3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40" y="1585736"/>
            <a:ext cx="4189615" cy="3429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1D912D-D5D1-463E-AC75-CEFE5D89A495}"/>
              </a:ext>
            </a:extLst>
          </p:cNvPr>
          <p:cNvSpPr txBox="1"/>
          <p:nvPr/>
        </p:nvSpPr>
        <p:spPr>
          <a:xfrm>
            <a:off x="1800254" y="1114804"/>
            <a:ext cx="92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 blot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4C44FEA-EB6A-461C-98F6-CA12E15944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5394843"/>
              </p:ext>
            </p:extLst>
          </p:nvPr>
        </p:nvGraphicFramePr>
        <p:xfrm>
          <a:off x="6090247" y="1585736"/>
          <a:ext cx="4387719" cy="359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5" r:id="rId4" imgW="17053920" imgH="13968000" progId="">
                  <p:embed/>
                </p:oleObj>
              </mc:Choice>
              <mc:Fallback>
                <p:oleObj r:id="rId4" imgW="17053920" imgH="1396800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74C44FEA-EB6A-461C-98F6-CA12E1594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0247" y="1585736"/>
                        <a:ext cx="4387719" cy="35989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2CBF07A-F821-499A-86F0-992328E4B27C}"/>
              </a:ext>
            </a:extLst>
          </p:cNvPr>
          <p:cNvSpPr txBox="1"/>
          <p:nvPr/>
        </p:nvSpPr>
        <p:spPr>
          <a:xfrm>
            <a:off x="7866776" y="121640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Flag blot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00254" y="745472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60977" y="855944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3I</a:t>
            </a:r>
          </a:p>
        </p:txBody>
      </p:sp>
    </p:spTree>
    <p:extLst>
      <p:ext uri="{BB962C8B-B14F-4D97-AF65-F5344CB8AC3E}">
        <p14:creationId xmlns:p14="http://schemas.microsoft.com/office/powerpoint/2010/main" val="4065559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B96894-B0A2-4303-AF6E-16BA8EB030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17" y="1643543"/>
            <a:ext cx="5458030" cy="44671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D8D5582-76B8-494B-B3D9-75A5BC81B8E1}"/>
              </a:ext>
            </a:extLst>
          </p:cNvPr>
          <p:cNvSpPr txBox="1"/>
          <p:nvPr/>
        </p:nvSpPr>
        <p:spPr>
          <a:xfrm>
            <a:off x="2324592" y="131685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Occludin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364B4ED4-FE8E-4F76-9829-E2A76D4C3B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140960"/>
              </p:ext>
            </p:extLst>
          </p:nvPr>
        </p:nvGraphicFramePr>
        <p:xfrm>
          <a:off x="6155993" y="1905277"/>
          <a:ext cx="4811439" cy="3943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9" r:id="rId4" imgW="17066520" imgH="13968000" progId="">
                  <p:embed/>
                </p:oleObj>
              </mc:Choice>
              <mc:Fallback>
                <p:oleObj r:id="rId4" imgW="17066520" imgH="1396800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364B4ED4-FE8E-4F76-9829-E2A76D4C3B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55993" y="1905277"/>
                        <a:ext cx="4811439" cy="39436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C2BD186-68C5-4731-86B9-251210656EEA}"/>
              </a:ext>
            </a:extLst>
          </p:cNvPr>
          <p:cNvSpPr txBox="1"/>
          <p:nvPr/>
        </p:nvSpPr>
        <p:spPr>
          <a:xfrm>
            <a:off x="8212900" y="131685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87814" y="92620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98899" y="870455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3I</a:t>
            </a:r>
          </a:p>
        </p:txBody>
      </p:sp>
    </p:spTree>
    <p:extLst>
      <p:ext uri="{BB962C8B-B14F-4D97-AF65-F5344CB8AC3E}">
        <p14:creationId xmlns:p14="http://schemas.microsoft.com/office/powerpoint/2010/main" val="2141813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D84C4D-42D9-4A0F-898F-CB0E29CAC1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569" y="1613846"/>
            <a:ext cx="4591903" cy="37582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27C590-80A3-4FB7-92FE-5335374495F0}"/>
              </a:ext>
            </a:extLst>
          </p:cNvPr>
          <p:cNvSpPr txBox="1"/>
          <p:nvPr/>
        </p:nvSpPr>
        <p:spPr>
          <a:xfrm>
            <a:off x="2497653" y="1154863"/>
            <a:ext cx="1787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HA blot: Flag IP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93DC0600-AFAD-416B-9666-D77C81EE7C9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11224"/>
              </p:ext>
            </p:extLst>
          </p:nvPr>
        </p:nvGraphicFramePr>
        <p:xfrm>
          <a:off x="6437386" y="1613846"/>
          <a:ext cx="4585224" cy="3758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3" r:id="rId4" imgW="17066520" imgH="13968000" progId="">
                  <p:embed/>
                </p:oleObj>
              </mc:Choice>
              <mc:Fallback>
                <p:oleObj r:id="rId4" imgW="17066520" imgH="1396800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93DC0600-AFAD-416B-9666-D77C81EE7C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37386" y="1613846"/>
                        <a:ext cx="4585224" cy="3758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2790055-718F-4763-9CEF-B74FC58DDDD1}"/>
              </a:ext>
            </a:extLst>
          </p:cNvPr>
          <p:cNvSpPr txBox="1"/>
          <p:nvPr/>
        </p:nvSpPr>
        <p:spPr>
          <a:xfrm>
            <a:off x="7943211" y="1136985"/>
            <a:ext cx="180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Flag blot” HA IP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57782" y="767653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3J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29512" y="70718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3K</a:t>
            </a:r>
          </a:p>
        </p:txBody>
      </p:sp>
    </p:spTree>
    <p:extLst>
      <p:ext uri="{BB962C8B-B14F-4D97-AF65-F5344CB8AC3E}">
        <p14:creationId xmlns:p14="http://schemas.microsoft.com/office/powerpoint/2010/main" val="4225665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7978" y="104740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5" y="1679168"/>
            <a:ext cx="3810958" cy="31190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71105" y="149450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Glut1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421" y="1863834"/>
            <a:ext cx="3426986" cy="2804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0886" y="96963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14013" y="141673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HK-1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1702612"/>
              </p:ext>
            </p:extLst>
          </p:nvPr>
        </p:nvGraphicFramePr>
        <p:xfrm>
          <a:off x="7785100" y="1936864"/>
          <a:ext cx="3661526" cy="30011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2" r:id="rId5" imgW="17066520" imgH="13968000" progId="">
                  <p:embed/>
                </p:oleObj>
              </mc:Choice>
              <mc:Fallback>
                <p:oleObj r:id="rId5" imgW="17066520" imgH="139680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85100" y="1936864"/>
                        <a:ext cx="3661526" cy="30011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987497" y="96963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70624" y="141673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HK-2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49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000369"/>
              </p:ext>
            </p:extLst>
          </p:nvPr>
        </p:nvGraphicFramePr>
        <p:xfrm>
          <a:off x="314680" y="1604357"/>
          <a:ext cx="3750243" cy="3073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7" r:id="rId3" imgW="17066520" imgH="13968000" progId="">
                  <p:embed/>
                </p:oleObj>
              </mc:Choice>
              <mc:Fallback>
                <p:oleObj r:id="rId3" imgW="17066520" imgH="139680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4680" y="1604357"/>
                        <a:ext cx="3750243" cy="3073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8324" y="116557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3163" y="160435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ALDOC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4881720"/>
              </p:ext>
            </p:extLst>
          </p:nvPr>
        </p:nvGraphicFramePr>
        <p:xfrm>
          <a:off x="3908116" y="1604357"/>
          <a:ext cx="3608257" cy="295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78" r:id="rId5" imgW="17066520" imgH="13968000" progId="">
                  <p:embed/>
                </p:oleObj>
              </mc:Choice>
              <mc:Fallback>
                <p:oleObj r:id="rId5" imgW="17066520" imgH="139680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08116" y="1604357"/>
                        <a:ext cx="3608257" cy="29574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87636" y="726787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6639" y="116557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PKM1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445" y="1534904"/>
            <a:ext cx="4265789" cy="34913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27374" y="726787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36377" y="116557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PKM2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98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0505" y="101594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0505" y="144641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P-PKM2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28978"/>
              </p:ext>
            </p:extLst>
          </p:nvPr>
        </p:nvGraphicFramePr>
        <p:xfrm>
          <a:off x="180136" y="1893513"/>
          <a:ext cx="3485777" cy="2857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r:id="rId3" imgW="17066520" imgH="13968000" progId="">
                  <p:embed/>
                </p:oleObj>
              </mc:Choice>
              <mc:Fallback>
                <p:oleObj r:id="rId3" imgW="17066520" imgH="139680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0136" y="1893513"/>
                        <a:ext cx="3485777" cy="28570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907" y="1915862"/>
            <a:ext cx="3480231" cy="2848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97858" y="101594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3437" y="1438013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LDHB/LDHA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203" y="1807345"/>
            <a:ext cx="3425543" cy="28036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55211" y="101594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06506" y="140333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p-LDHA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793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1604" y="86631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1141" y="123564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PDH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0299689"/>
              </p:ext>
            </p:extLst>
          </p:nvPr>
        </p:nvGraphicFramePr>
        <p:xfrm>
          <a:off x="153642" y="1604978"/>
          <a:ext cx="4069223" cy="33425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4" r:id="rId3" imgW="17028360" imgH="13968000" progId="">
                  <p:embed/>
                </p:oleObj>
              </mc:Choice>
              <mc:Fallback>
                <p:oleObj r:id="rId3" imgW="17028360" imgH="139680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642" y="1604978"/>
                        <a:ext cx="4069223" cy="33425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617" y="1701221"/>
            <a:ext cx="3848793" cy="31500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6404" y="866314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0523" y="1235646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P-PDH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162" y="1937899"/>
            <a:ext cx="3270438" cy="267669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355211" y="1115696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470594" y="1485028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GFAP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43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07" y="2364632"/>
            <a:ext cx="2997839" cy="24535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4221" y="140012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0932" y="176945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294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6AE4D2C5-4892-4D1F-AA42-B70311C029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02438"/>
              </p:ext>
            </p:extLst>
          </p:nvPr>
        </p:nvGraphicFramePr>
        <p:xfrm>
          <a:off x="3800598" y="1908850"/>
          <a:ext cx="3934276" cy="3936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4" r:id="rId3" imgW="2897280" imgH="2898720" progId="">
                  <p:embed/>
                </p:oleObj>
              </mc:Choice>
              <mc:Fallback>
                <p:oleObj r:id="rId3" imgW="2897280" imgH="28987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00598" y="1908850"/>
                        <a:ext cx="3934276" cy="3936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C1D99D6-63A8-4442-A11C-74A70B4EB7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945137"/>
              </p:ext>
            </p:extLst>
          </p:nvPr>
        </p:nvGraphicFramePr>
        <p:xfrm>
          <a:off x="7726004" y="1799676"/>
          <a:ext cx="3659432" cy="36674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5" r:id="rId5" imgW="2892960" imgH="2898720" progId="">
                  <p:embed/>
                </p:oleObj>
              </mc:Choice>
              <mc:Fallback>
                <p:oleObj r:id="rId5" imgW="2892960" imgH="28987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726004" y="1799676"/>
                        <a:ext cx="3659432" cy="36674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1EF5A2AE-BBB4-475C-9DBC-ABF8AB7C68AE}"/>
              </a:ext>
            </a:extLst>
          </p:cNvPr>
          <p:cNvSpPr txBox="1"/>
          <p:nvPr/>
        </p:nvSpPr>
        <p:spPr>
          <a:xfrm>
            <a:off x="5406099" y="143034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Shp2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FE18C-F8D6-40A6-AC0B-C2AE3C023B47}"/>
              </a:ext>
            </a:extLst>
          </p:cNvPr>
          <p:cNvSpPr txBox="1"/>
          <p:nvPr/>
        </p:nvSpPr>
        <p:spPr>
          <a:xfrm>
            <a:off x="7928805" y="1387148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reprobe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of Shp2 blot)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29127" y="1001591"/>
            <a:ext cx="1114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32899" y="974621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F5A2AE-BBB4-475C-9DBC-ABF8AB7C68AE}"/>
              </a:ext>
            </a:extLst>
          </p:cNvPr>
          <p:cNvSpPr txBox="1"/>
          <p:nvPr/>
        </p:nvSpPr>
        <p:spPr>
          <a:xfrm>
            <a:off x="1646588" y="141264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63708" y="974621"/>
            <a:ext cx="1114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2C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51" y="1908850"/>
            <a:ext cx="3521547" cy="2882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471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426" y="71367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2Q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0426" y="101830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Rhodopsin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45450" y="52901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2Q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95519" y="89834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766357F-1609-4EB1-AAFD-B3E6586868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175033"/>
              </p:ext>
            </p:extLst>
          </p:nvPr>
        </p:nvGraphicFramePr>
        <p:xfrm>
          <a:off x="6584875" y="1487910"/>
          <a:ext cx="5221287" cy="413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1" r:id="rId3" imgW="5221080" imgH="4132800" progId="">
                  <p:embed/>
                </p:oleObj>
              </mc:Choice>
              <mc:Fallback>
                <p:oleObj r:id="rId3" imgW="5221080" imgH="4132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84875" y="1487910"/>
                        <a:ext cx="5221287" cy="4132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2998EFEE-72A0-4A4C-B703-A0261A4EFB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893624"/>
              </p:ext>
            </p:extLst>
          </p:nvPr>
        </p:nvGraphicFramePr>
        <p:xfrm>
          <a:off x="685062" y="1487910"/>
          <a:ext cx="5208978" cy="4267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2" r:id="rId5" imgW="4093200" imgH="3352680" progId="">
                  <p:embed/>
                </p:oleObj>
              </mc:Choice>
              <mc:Fallback>
                <p:oleObj r:id="rId5" imgW="4093200" imgH="335268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062" y="1487910"/>
                        <a:ext cx="5208978" cy="4267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6206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0495BA13-813E-43A8-BE5A-F86CCD5CFA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270296"/>
              </p:ext>
            </p:extLst>
          </p:nvPr>
        </p:nvGraphicFramePr>
        <p:xfrm>
          <a:off x="1088879" y="1729427"/>
          <a:ext cx="4549542" cy="3729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8" r:id="rId3" imgW="17066520" imgH="13968000" progId="">
                  <p:embed/>
                </p:oleObj>
              </mc:Choice>
              <mc:Fallback>
                <p:oleObj r:id="rId3" imgW="17066520" imgH="1396800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0495BA13-813E-43A8-BE5A-F86CCD5CFA5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88879" y="1729427"/>
                        <a:ext cx="4549542" cy="3729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D8580B03-8DDD-428A-BF77-04B6B48749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3612830"/>
              </p:ext>
            </p:extLst>
          </p:nvPr>
        </p:nvGraphicFramePr>
        <p:xfrm>
          <a:off x="6248021" y="1729426"/>
          <a:ext cx="4549542" cy="3729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9" r:id="rId5" imgW="17066520" imgH="13968000" progId="">
                  <p:embed/>
                </p:oleObj>
              </mc:Choice>
              <mc:Fallback>
                <p:oleObj r:id="rId5" imgW="17066520" imgH="1396800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D8580B03-8DDD-428A-BF77-04B6B48749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48021" y="1729426"/>
                        <a:ext cx="4549542" cy="37290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413000" y="930696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2181" y="123532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Rhodospin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04968" y="105065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55037" y="14199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</p:spTree>
    <p:extLst>
      <p:ext uri="{BB962C8B-B14F-4D97-AF65-F5344CB8AC3E}">
        <p14:creationId xmlns:p14="http://schemas.microsoft.com/office/powerpoint/2010/main" val="2534004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7840F1E2-8875-4957-BAD7-F964105ED4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90378"/>
              </p:ext>
            </p:extLst>
          </p:nvPr>
        </p:nvGraphicFramePr>
        <p:xfrm>
          <a:off x="1435421" y="1611015"/>
          <a:ext cx="3660308" cy="3000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0" r:id="rId3" imgW="17066520" imgH="13968000" progId="">
                  <p:embed/>
                </p:oleObj>
              </mc:Choice>
              <mc:Fallback>
                <p:oleObj r:id="rId3" imgW="17066520" imgH="13968000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840F1E2-8875-4957-BAD7-F964105ED4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35421" y="1611015"/>
                        <a:ext cx="3660308" cy="30001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6832007-AE2E-4849-B9E6-84E9C8E870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5478856"/>
              </p:ext>
            </p:extLst>
          </p:nvPr>
        </p:nvGraphicFramePr>
        <p:xfrm>
          <a:off x="6233924" y="1546679"/>
          <a:ext cx="3738800" cy="306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01" r:id="rId5" imgW="17066520" imgH="13968000" progId="">
                  <p:embed/>
                </p:oleObj>
              </mc:Choice>
              <mc:Fallback>
                <p:oleObj r:id="rId5" imgW="17066520" imgH="13968000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A6832007-AE2E-4849-B9E6-84E9C8E870C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33924" y="1546679"/>
                        <a:ext cx="3738800" cy="306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15626" y="975017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3300" y="73556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5766" y="1241683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Rhodopsin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40947" y="103745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</p:spTree>
    <p:extLst>
      <p:ext uri="{BB962C8B-B14F-4D97-AF65-F5344CB8AC3E}">
        <p14:creationId xmlns:p14="http://schemas.microsoft.com/office/powerpoint/2010/main" val="3404526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D147D51-F61E-49DB-AB7C-56780AFAE4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627" y="1705080"/>
            <a:ext cx="4366170" cy="357350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2B242A6-C070-4518-B3F1-3931CEEBCC28}"/>
              </a:ext>
            </a:extLst>
          </p:cNvPr>
          <p:cNvSpPr txBox="1"/>
          <p:nvPr/>
        </p:nvSpPr>
        <p:spPr>
          <a:xfrm>
            <a:off x="1675915" y="123806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Occludin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B242A6-C070-4518-B3F1-3931CEEBCC28}"/>
              </a:ext>
            </a:extLst>
          </p:cNvPr>
          <p:cNvSpPr txBox="1"/>
          <p:nvPr/>
        </p:nvSpPr>
        <p:spPr>
          <a:xfrm>
            <a:off x="1624619" y="841222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B242A6-C070-4518-B3F1-3931CEEBCC28}"/>
              </a:ext>
            </a:extLst>
          </p:cNvPr>
          <p:cNvSpPr txBox="1"/>
          <p:nvPr/>
        </p:nvSpPr>
        <p:spPr>
          <a:xfrm>
            <a:off x="8253358" y="86873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4D14A7B-7054-4872-B79B-10D6BC5727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1061197"/>
              </p:ext>
            </p:extLst>
          </p:nvPr>
        </p:nvGraphicFramePr>
        <p:xfrm>
          <a:off x="6663052" y="1637103"/>
          <a:ext cx="4491996" cy="3709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83" r:id="rId4" imgW="16939440" imgH="13968000" progId="">
                  <p:embed/>
                </p:oleObj>
              </mc:Choice>
              <mc:Fallback>
                <p:oleObj r:id="rId4" imgW="16939440" imgH="13968000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74D14A7B-7054-4872-B79B-10D6BC5727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63052" y="1637103"/>
                        <a:ext cx="4491996" cy="37094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65284" y="1210554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Rhodopsin</a:t>
            </a:r>
          </a:p>
        </p:txBody>
      </p:sp>
    </p:spTree>
    <p:extLst>
      <p:ext uri="{BB962C8B-B14F-4D97-AF65-F5344CB8AC3E}">
        <p14:creationId xmlns:p14="http://schemas.microsoft.com/office/powerpoint/2010/main" val="1927506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DBCC79-9729-4BEB-B895-DB775C0C6A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35" y="1859598"/>
            <a:ext cx="4989909" cy="40840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9CE5BD1-B6BF-49D6-B073-FEACC69ABE0B}"/>
              </a:ext>
            </a:extLst>
          </p:cNvPr>
          <p:cNvSpPr txBox="1"/>
          <p:nvPr/>
        </p:nvSpPr>
        <p:spPr>
          <a:xfrm>
            <a:off x="1949153" y="158170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Rpe65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71949" y="1166654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76589" y="1178103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E98745D3-5BAE-4682-AB19-CA961088B5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3897943"/>
              </p:ext>
            </p:extLst>
          </p:nvPr>
        </p:nvGraphicFramePr>
        <p:xfrm>
          <a:off x="6275890" y="2211185"/>
          <a:ext cx="4553701" cy="37324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36" r:id="rId4" imgW="17066520" imgH="13968000" progId="">
                  <p:embed/>
                </p:oleObj>
              </mc:Choice>
              <mc:Fallback>
                <p:oleObj r:id="rId4" imgW="17066520" imgH="13968000" progId="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98745D3-5BAE-4682-AB19-CA961088B5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75890" y="2211185"/>
                        <a:ext cx="4553701" cy="37324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020245" y="158297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</p:spTree>
    <p:extLst>
      <p:ext uri="{BB962C8B-B14F-4D97-AF65-F5344CB8AC3E}">
        <p14:creationId xmlns:p14="http://schemas.microsoft.com/office/powerpoint/2010/main" val="1287145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9679C2-9655-4EE0-9542-5536049106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0" y="1181402"/>
            <a:ext cx="5094162" cy="41693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D472B6-7E48-437D-B276-A3F3337D20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79" y="1212017"/>
            <a:ext cx="5462810" cy="44710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7600" y="41212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88300" y="412123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4581" y="81207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Occludin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88300" y="81207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Rhodopsin</a:t>
            </a:r>
          </a:p>
        </p:txBody>
      </p:sp>
    </p:spTree>
    <p:extLst>
      <p:ext uri="{BB962C8B-B14F-4D97-AF65-F5344CB8AC3E}">
        <p14:creationId xmlns:p14="http://schemas.microsoft.com/office/powerpoint/2010/main" val="3409466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8A5A69B-034B-4BB2-83DF-D6364032F0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35" y="1270848"/>
            <a:ext cx="6006384" cy="4915939"/>
          </a:xfrm>
          <a:prstGeom prst="rect">
            <a:avLst/>
          </a:prstGeom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B514EA8-D597-48B6-B6C9-E417E7F102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338188"/>
              </p:ext>
            </p:extLst>
          </p:nvPr>
        </p:nvGraphicFramePr>
        <p:xfrm>
          <a:off x="6536080" y="1518211"/>
          <a:ext cx="5394061" cy="442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9" r:id="rId4" imgW="17066520" imgH="13968000" progId="">
                  <p:embed/>
                </p:oleObj>
              </mc:Choice>
              <mc:Fallback>
                <p:oleObj r:id="rId4" imgW="17066520" imgH="13968000" progId="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CB514EA8-D597-48B6-B6C9-E417E7F102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36080" y="1518211"/>
                        <a:ext cx="5394061" cy="4421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285416" y="532184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16481" y="38941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57479" y="716850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Occludin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35484" y="90151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</p:spTree>
    <p:extLst>
      <p:ext uri="{BB962C8B-B14F-4D97-AF65-F5344CB8AC3E}">
        <p14:creationId xmlns:p14="http://schemas.microsoft.com/office/powerpoint/2010/main" val="3817544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141</Words>
  <Application>Microsoft Office PowerPoint</Application>
  <PresentationFormat>Widescreen</PresentationFormat>
  <Paragraphs>82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Rajala, Raju V. (HSC)</dc:creator>
  <cp:lastModifiedBy>Rajala, Raju V. (HSC)</cp:lastModifiedBy>
  <cp:revision>87</cp:revision>
  <dcterms:created xsi:type="dcterms:W3CDTF">2023-12-20T20:59:35Z</dcterms:created>
  <dcterms:modified xsi:type="dcterms:W3CDTF">2024-06-29T03:46:02Z</dcterms:modified>
</cp:coreProperties>
</file>