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2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62" userDrawn="1">
          <p15:clr>
            <a:srgbClr val="A4A3A4"/>
          </p15:clr>
        </p15:guide>
        <p15:guide id="2" pos="14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B6FF986-82FF-F59F-CE3C-DD1E56EE4F06}" name="martin.koebel@albertaprecisionlabs.ca" initials="ma" userId="S::urn:spo:guest#martin.koebel@albertaprecisionlabs.ca::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kahashi Kazuaki" initials="TK" lastIdx="8" clrIdx="0"/>
  <p:cmAuthor id="2" name="Saner Flurina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CBE2"/>
    <a:srgbClr val="C5AFD4"/>
    <a:srgbClr val="E2EC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0" autoAdjust="0"/>
    <p:restoredTop sz="96562" autoAdjust="0"/>
  </p:normalViewPr>
  <p:slideViewPr>
    <p:cSldViewPr snapToGrid="0" snapToObjects="1">
      <p:cViewPr>
        <p:scale>
          <a:sx n="169" d="100"/>
          <a:sy n="169" d="100"/>
        </p:scale>
        <p:origin x="904" y="-2536"/>
      </p:cViewPr>
      <p:guideLst>
        <p:guide orient="horz" pos="4662"/>
        <p:guide pos="1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23A0D-F36C-894A-AF37-B6F6880C4B53}" type="datetimeFigureOut">
              <a:rPr lang="en-US" smtClean="0"/>
              <a:t>5/6/24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16173-CAE4-5D41-9F10-330662065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889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8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48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6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2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7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29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090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78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05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1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40BA-FDC4-264A-9FB4-0EACE76F9AA3}" type="datetimeFigureOut">
              <a:rPr lang="en-US" smtClean="0"/>
              <a:t>5/6/24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B595-5369-1947-B290-4ED85832AC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4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499" y="178858"/>
            <a:ext cx="312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499" y="2163505"/>
            <a:ext cx="285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06" y="2432965"/>
            <a:ext cx="6480000" cy="1511512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B178B4C-C518-A73A-4AF0-AEA48B43C4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24" y="338042"/>
            <a:ext cx="2160000" cy="180953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2D554F6-FDB1-5DC1-76B8-38754BDFFD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246" y="999963"/>
            <a:ext cx="1844720" cy="11322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8C582F-2706-711E-8168-59AD15089E7A}"/>
              </a:ext>
            </a:extLst>
          </p:cNvPr>
          <p:cNvSpPr txBox="1"/>
          <p:nvPr/>
        </p:nvSpPr>
        <p:spPr>
          <a:xfrm>
            <a:off x="102499" y="3906559"/>
            <a:ext cx="656490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S4.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HGSC cell lines with innate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RB1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and/or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BRCA1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alterations. (A) Summary of the molecular features of innate HGSC cell models, including alterations in key genes (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TP53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CDKN2A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BRCA1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BRCA2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), copy number alterations in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CCNE1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and protein expression of RB1 and p16. (B) Viability of high-grade serous ovarian cancer cell lines after treatment with cisplatin (72 hours), paclitaxel (72 hours), or </a:t>
            </a:r>
            <a:r>
              <a:rPr lang="en-US" sz="1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olaparib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(120 hours). Data are expressed as mean (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= 3 replicates) ± standard error of the mean (SEM). For some points, error bars are shorter than the height of the symbol and are not visible. </a:t>
            </a:r>
            <a:endParaRPr lang="en-A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82111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10474</TotalTime>
  <Words>129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Garsed Dale</dc:creator>
  <cp:lastModifiedBy>Dale Garsed</cp:lastModifiedBy>
  <cp:revision>465</cp:revision>
  <dcterms:created xsi:type="dcterms:W3CDTF">2021-08-30T02:59:35Z</dcterms:created>
  <dcterms:modified xsi:type="dcterms:W3CDTF">2024-05-06T07:04:28Z</dcterms:modified>
</cp:coreProperties>
</file>