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62" userDrawn="1">
          <p15:clr>
            <a:srgbClr val="A4A3A4"/>
          </p15:clr>
        </p15:guide>
        <p15:guide id="2" pos="14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6FF986-82FF-F59F-CE3C-DD1E56EE4F06}" name="martin.koebel@albertaprecisionlabs.ca" initials="ma" userId="S::urn:spo:guest#martin.koebel@albertaprecisionlabs.ca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ahashi Kazuaki" initials="TK" lastIdx="8" clrIdx="0"/>
  <p:cmAuthor id="2" name="Saner Flurina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CBE2"/>
    <a:srgbClr val="C5AFD4"/>
    <a:srgbClr val="E2E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6562" autoAdjust="0"/>
  </p:normalViewPr>
  <p:slideViewPr>
    <p:cSldViewPr snapToGrid="0" snapToObjects="1">
      <p:cViewPr>
        <p:scale>
          <a:sx n="186" d="100"/>
          <a:sy n="186" d="100"/>
        </p:scale>
        <p:origin x="544" y="-7344"/>
      </p:cViewPr>
      <p:guideLst>
        <p:guide orient="horz" pos="4662"/>
        <p:guide pos="1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23A0D-F36C-894A-AF37-B6F6880C4B53}" type="datetimeFigureOut">
              <a:rPr lang="en-US" smtClean="0"/>
              <a:t>5/6/24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16173-CAE4-5D41-9F10-330662065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8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8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4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6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2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7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9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9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78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1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9CD804-0F6B-64C4-D546-2F777C9253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273" y="947530"/>
            <a:ext cx="6729455" cy="67294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7A8492-FF52-DDB4-92AB-954498106148}"/>
              </a:ext>
            </a:extLst>
          </p:cNvPr>
          <p:cNvSpPr txBox="1"/>
          <p:nvPr/>
        </p:nvSpPr>
        <p:spPr>
          <a:xfrm>
            <a:off x="144848" y="7836011"/>
            <a:ext cx="65683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S8.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Gene alterations across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RB1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altered subgroups.</a:t>
            </a:r>
            <a:r>
              <a:rPr lang="en-AU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Proportion of tumors with alterations in genes of interest for each subgroup. WT, wild-type; ALT, altered; HRP, homologous recombination proficient. Genes are ordered by significance using Fisher's exact test;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Benjamini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-Hochberg adjusted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values are reported.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945319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10554</TotalTime>
  <Words>57</Words>
  <Application>Microsoft Macintosh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Garsed Dale</dc:creator>
  <cp:lastModifiedBy>Dale Garsed</cp:lastModifiedBy>
  <cp:revision>470</cp:revision>
  <dcterms:created xsi:type="dcterms:W3CDTF">2021-08-30T02:59:35Z</dcterms:created>
  <dcterms:modified xsi:type="dcterms:W3CDTF">2024-05-06T07:09:01Z</dcterms:modified>
</cp:coreProperties>
</file>