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320" r:id="rId2"/>
    <p:sldId id="313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320" autoAdjust="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92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50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656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08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11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47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9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29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16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109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47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7575A-CB8A-4FE8-ADE1-CE8B29231CCB}" type="datetimeFigureOut">
              <a:rPr lang="zh-CN" altLang="en-US" smtClean="0"/>
              <a:t>2024/7/18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025EA-D6E6-4FAC-A55C-54C7101999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37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microsoft.com/office/2007/relationships/hdphoto" Target="../media/hdphoto8.wdp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877384" y="1231580"/>
            <a:ext cx="56324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Ï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52999" y="1230310"/>
            <a:ext cx="56324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77504" y="1230310"/>
            <a:ext cx="51435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65130" y="2426882"/>
            <a:ext cx="633643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3433" y="1031456"/>
            <a:ext cx="563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62475" y="4330950"/>
            <a:ext cx="759779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36201" y="2345145"/>
            <a:ext cx="759779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615152" y="1231580"/>
            <a:ext cx="56324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Ï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66967" y="1230310"/>
            <a:ext cx="56324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30207" y="1230310"/>
            <a:ext cx="51435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152079" y="1031456"/>
            <a:ext cx="514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46481" y="1031456"/>
            <a:ext cx="514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20247" y="2363316"/>
            <a:ext cx="759779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RII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97548" y="1231580"/>
            <a:ext cx="56324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Ï</a:t>
            </a:r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33488" y="1230310"/>
            <a:ext cx="56324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664983" y="1230310"/>
            <a:ext cx="563245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</a:t>
            </a:r>
            <a:endParaRPr lang="zh-CN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779080" y="1231580"/>
            <a:ext cx="514350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10215836" y="1231580"/>
            <a:ext cx="56324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9677356" y="1231580"/>
            <a:ext cx="56324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latin typeface="Arial" panose="020B0604020202020204" pitchFamily="34" charset="0"/>
                <a:cs typeface="Arial" panose="020B0604020202020204" pitchFamily="34" charset="0"/>
              </a:rPr>
              <a:t>Naïve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11236565" y="2284850"/>
            <a:ext cx="707025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TRPV1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9041376" y="1031456"/>
            <a:ext cx="548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383" t="28919" r="28417" b="36396"/>
          <a:stretch/>
        </p:blipFill>
        <p:spPr>
          <a:xfrm flipH="1">
            <a:off x="3615146" y="1494676"/>
            <a:ext cx="1648800" cy="18286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图片 3"/>
          <p:cNvPicPr>
            <a:picLocks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355" t="29250" r="41950" b="33814"/>
          <a:stretch/>
        </p:blipFill>
        <p:spPr>
          <a:xfrm flipH="1">
            <a:off x="9609262" y="1494676"/>
            <a:ext cx="1648800" cy="17848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25" t="40649" r="60366" b="21636"/>
          <a:stretch/>
        </p:blipFill>
        <p:spPr>
          <a:xfrm>
            <a:off x="6590223" y="1494676"/>
            <a:ext cx="1648800" cy="18727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83" t="33082" r="59409" b="33748"/>
          <a:stretch/>
        </p:blipFill>
        <p:spPr>
          <a:xfrm>
            <a:off x="742889" y="3701545"/>
            <a:ext cx="1648800" cy="16744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5" name="图片 64"/>
          <p:cNvPicPr>
            <a:picLocks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091" t="31764" r="16901" b="35241"/>
          <a:stretch/>
        </p:blipFill>
        <p:spPr>
          <a:xfrm>
            <a:off x="3615146" y="3710337"/>
            <a:ext cx="1648800" cy="16656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/>
          <p:cNvPicPr>
            <a:picLocks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791" t="11985" r="27715" b="51535"/>
          <a:stretch/>
        </p:blipFill>
        <p:spPr>
          <a:xfrm>
            <a:off x="742889" y="1494676"/>
            <a:ext cx="1648800" cy="17551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图片 24"/>
          <p:cNvPicPr>
            <a:picLocks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44" t="13019" r="54928" b="49703"/>
          <a:stretch/>
        </p:blipFill>
        <p:spPr>
          <a:xfrm>
            <a:off x="6590223" y="3736714"/>
            <a:ext cx="1648800" cy="16393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7" name="标题 1"/>
          <p:cNvSpPr txBox="1"/>
          <p:nvPr/>
        </p:nvSpPr>
        <p:spPr>
          <a:xfrm>
            <a:off x="0" y="0"/>
            <a:ext cx="5987562" cy="288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Original blots for Figure 2. </a:t>
            </a:r>
          </a:p>
        </p:txBody>
      </p:sp>
      <p:sp>
        <p:nvSpPr>
          <p:cNvPr id="47" name="文本框 179"/>
          <p:cNvSpPr txBox="1"/>
          <p:nvPr/>
        </p:nvSpPr>
        <p:spPr>
          <a:xfrm>
            <a:off x="476444" y="1426821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180"/>
          <p:cNvSpPr txBox="1"/>
          <p:nvPr/>
        </p:nvSpPr>
        <p:spPr>
          <a:xfrm>
            <a:off x="476444" y="163723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181"/>
          <p:cNvSpPr txBox="1"/>
          <p:nvPr/>
        </p:nvSpPr>
        <p:spPr>
          <a:xfrm>
            <a:off x="476444" y="1871571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182"/>
          <p:cNvSpPr txBox="1"/>
          <p:nvPr/>
        </p:nvSpPr>
        <p:spPr>
          <a:xfrm>
            <a:off x="476444" y="211131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182"/>
          <p:cNvSpPr txBox="1"/>
          <p:nvPr/>
        </p:nvSpPr>
        <p:spPr>
          <a:xfrm>
            <a:off x="476444" y="245803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182"/>
          <p:cNvSpPr txBox="1"/>
          <p:nvPr/>
        </p:nvSpPr>
        <p:spPr>
          <a:xfrm>
            <a:off x="476444" y="2879954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179"/>
          <p:cNvSpPr txBox="1"/>
          <p:nvPr/>
        </p:nvSpPr>
        <p:spPr>
          <a:xfrm>
            <a:off x="353895" y="382620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180"/>
          <p:cNvSpPr txBox="1"/>
          <p:nvPr/>
        </p:nvSpPr>
        <p:spPr>
          <a:xfrm>
            <a:off x="353895" y="403662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181"/>
          <p:cNvSpPr txBox="1"/>
          <p:nvPr/>
        </p:nvSpPr>
        <p:spPr>
          <a:xfrm>
            <a:off x="353895" y="427095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182"/>
          <p:cNvSpPr txBox="1"/>
          <p:nvPr/>
        </p:nvSpPr>
        <p:spPr>
          <a:xfrm>
            <a:off x="353895" y="451070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182"/>
          <p:cNvSpPr txBox="1"/>
          <p:nvPr/>
        </p:nvSpPr>
        <p:spPr>
          <a:xfrm>
            <a:off x="353895" y="4857421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237203" y="4369792"/>
            <a:ext cx="759779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216311" y="4496792"/>
            <a:ext cx="759779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1232929" y="4479552"/>
            <a:ext cx="707025" cy="26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文本框 179"/>
          <p:cNvSpPr txBox="1"/>
          <p:nvPr/>
        </p:nvSpPr>
        <p:spPr>
          <a:xfrm>
            <a:off x="3226577" y="3862494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本框 180"/>
          <p:cNvSpPr txBox="1"/>
          <p:nvPr/>
        </p:nvSpPr>
        <p:spPr>
          <a:xfrm>
            <a:off x="3226577" y="4072911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本框 181"/>
          <p:cNvSpPr txBox="1"/>
          <p:nvPr/>
        </p:nvSpPr>
        <p:spPr>
          <a:xfrm>
            <a:off x="3226577" y="4307244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本框 182"/>
          <p:cNvSpPr txBox="1"/>
          <p:nvPr/>
        </p:nvSpPr>
        <p:spPr>
          <a:xfrm>
            <a:off x="3226577" y="4546990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182"/>
          <p:cNvSpPr txBox="1"/>
          <p:nvPr/>
        </p:nvSpPr>
        <p:spPr>
          <a:xfrm>
            <a:off x="3226577" y="489370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文本框 179"/>
          <p:cNvSpPr txBox="1"/>
          <p:nvPr/>
        </p:nvSpPr>
        <p:spPr>
          <a:xfrm>
            <a:off x="6200085" y="393283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文本框 180"/>
          <p:cNvSpPr txBox="1"/>
          <p:nvPr/>
        </p:nvSpPr>
        <p:spPr>
          <a:xfrm>
            <a:off x="6200085" y="414324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文本框 181"/>
          <p:cNvSpPr txBox="1"/>
          <p:nvPr/>
        </p:nvSpPr>
        <p:spPr>
          <a:xfrm>
            <a:off x="6200085" y="437758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文本框 182"/>
          <p:cNvSpPr txBox="1"/>
          <p:nvPr/>
        </p:nvSpPr>
        <p:spPr>
          <a:xfrm>
            <a:off x="6200085" y="461732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文本框 182"/>
          <p:cNvSpPr txBox="1"/>
          <p:nvPr/>
        </p:nvSpPr>
        <p:spPr>
          <a:xfrm>
            <a:off x="6200085" y="496404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文本框 179"/>
          <p:cNvSpPr txBox="1"/>
          <p:nvPr/>
        </p:nvSpPr>
        <p:spPr>
          <a:xfrm>
            <a:off x="9218874" y="393283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本框 180"/>
          <p:cNvSpPr txBox="1"/>
          <p:nvPr/>
        </p:nvSpPr>
        <p:spPr>
          <a:xfrm>
            <a:off x="9218874" y="414324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文本框 181"/>
          <p:cNvSpPr txBox="1"/>
          <p:nvPr/>
        </p:nvSpPr>
        <p:spPr>
          <a:xfrm>
            <a:off x="9218874" y="437758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本框 182"/>
          <p:cNvSpPr txBox="1"/>
          <p:nvPr/>
        </p:nvSpPr>
        <p:spPr>
          <a:xfrm>
            <a:off x="9218874" y="461732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本框 182"/>
          <p:cNvSpPr txBox="1"/>
          <p:nvPr/>
        </p:nvSpPr>
        <p:spPr>
          <a:xfrm>
            <a:off x="9218874" y="496404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本框 179"/>
          <p:cNvSpPr txBox="1"/>
          <p:nvPr/>
        </p:nvSpPr>
        <p:spPr>
          <a:xfrm>
            <a:off x="3228018" y="206271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文本框 180"/>
          <p:cNvSpPr txBox="1"/>
          <p:nvPr/>
        </p:nvSpPr>
        <p:spPr>
          <a:xfrm>
            <a:off x="3228018" y="232588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文本框 181"/>
          <p:cNvSpPr txBox="1"/>
          <p:nvPr/>
        </p:nvSpPr>
        <p:spPr>
          <a:xfrm>
            <a:off x="3228018" y="261296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文本框 182"/>
          <p:cNvSpPr txBox="1"/>
          <p:nvPr/>
        </p:nvSpPr>
        <p:spPr>
          <a:xfrm>
            <a:off x="3228018" y="2905465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文本框 179"/>
          <p:cNvSpPr txBox="1"/>
          <p:nvPr/>
        </p:nvSpPr>
        <p:spPr>
          <a:xfrm>
            <a:off x="3170366" y="1766264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79"/>
          <p:cNvSpPr txBox="1"/>
          <p:nvPr/>
        </p:nvSpPr>
        <p:spPr>
          <a:xfrm>
            <a:off x="6206324" y="233993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文本框 180"/>
          <p:cNvSpPr txBox="1"/>
          <p:nvPr/>
        </p:nvSpPr>
        <p:spPr>
          <a:xfrm>
            <a:off x="6206324" y="2550350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文本框 181"/>
          <p:cNvSpPr txBox="1"/>
          <p:nvPr/>
        </p:nvSpPr>
        <p:spPr>
          <a:xfrm>
            <a:off x="6206324" y="278468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文本框 182"/>
          <p:cNvSpPr txBox="1"/>
          <p:nvPr/>
        </p:nvSpPr>
        <p:spPr>
          <a:xfrm>
            <a:off x="6206324" y="302442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文本框 179"/>
          <p:cNvSpPr txBox="1"/>
          <p:nvPr/>
        </p:nvSpPr>
        <p:spPr>
          <a:xfrm>
            <a:off x="6148672" y="2096236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文本框 179"/>
          <p:cNvSpPr txBox="1"/>
          <p:nvPr/>
        </p:nvSpPr>
        <p:spPr>
          <a:xfrm>
            <a:off x="6148672" y="1863654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130-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文本框 179"/>
          <p:cNvSpPr txBox="1"/>
          <p:nvPr/>
        </p:nvSpPr>
        <p:spPr>
          <a:xfrm>
            <a:off x="9218874" y="249458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文本框 180"/>
          <p:cNvSpPr txBox="1"/>
          <p:nvPr/>
        </p:nvSpPr>
        <p:spPr>
          <a:xfrm>
            <a:off x="9218874" y="270500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文本框 181"/>
          <p:cNvSpPr txBox="1"/>
          <p:nvPr/>
        </p:nvSpPr>
        <p:spPr>
          <a:xfrm>
            <a:off x="9218874" y="293933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文本框 179"/>
          <p:cNvSpPr txBox="1"/>
          <p:nvPr/>
        </p:nvSpPr>
        <p:spPr>
          <a:xfrm>
            <a:off x="9161222" y="2250892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文本框 179"/>
          <p:cNvSpPr txBox="1"/>
          <p:nvPr/>
        </p:nvSpPr>
        <p:spPr>
          <a:xfrm>
            <a:off x="9161222" y="2018310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130-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文本框 179"/>
          <p:cNvSpPr txBox="1"/>
          <p:nvPr/>
        </p:nvSpPr>
        <p:spPr>
          <a:xfrm>
            <a:off x="9161222" y="1777119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180-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078" y="3699623"/>
            <a:ext cx="1645920" cy="1676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5" name="矩形 144"/>
          <p:cNvSpPr/>
          <p:nvPr/>
        </p:nvSpPr>
        <p:spPr>
          <a:xfrm>
            <a:off x="742889" y="2341268"/>
            <a:ext cx="1648619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9609262" y="2108669"/>
            <a:ext cx="1648800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47" name="矩形 146"/>
          <p:cNvSpPr/>
          <p:nvPr/>
        </p:nvSpPr>
        <p:spPr>
          <a:xfrm>
            <a:off x="6597548" y="2216190"/>
            <a:ext cx="1632736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3615145" y="2252772"/>
            <a:ext cx="163225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49" name="矩形 148"/>
          <p:cNvSpPr/>
          <p:nvPr/>
        </p:nvSpPr>
        <p:spPr>
          <a:xfrm>
            <a:off x="3615145" y="4267576"/>
            <a:ext cx="1632123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742888" y="4232803"/>
            <a:ext cx="1638050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6597548" y="4369792"/>
            <a:ext cx="1630680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52" name="矩形 151"/>
          <p:cNvSpPr/>
          <p:nvPr/>
        </p:nvSpPr>
        <p:spPr>
          <a:xfrm>
            <a:off x="9603078" y="4359079"/>
            <a:ext cx="1638674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53397" y="883340"/>
            <a:ext cx="567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2101" y="883340"/>
            <a:ext cx="567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15529" y="1105343"/>
            <a:ext cx="1293958" cy="2539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Metformin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6606868" y="1105343"/>
            <a:ext cx="8448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NS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9445335" y="1105343"/>
            <a:ext cx="818515" cy="252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NS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0142560" y="1105343"/>
            <a:ext cx="10426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SD208 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143340" y="883340"/>
            <a:ext cx="548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042096" y="883340"/>
            <a:ext cx="495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21181" r="64856" b="51794"/>
          <a:stretch/>
        </p:blipFill>
        <p:spPr>
          <a:xfrm>
            <a:off x="943253" y="3314699"/>
            <a:ext cx="1220400" cy="14683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3" name="图片 72"/>
          <p:cNvPicPr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86" t="20167" r="47634" b="50219"/>
          <a:stretch/>
        </p:blipFill>
        <p:spPr>
          <a:xfrm>
            <a:off x="943253" y="1362806"/>
            <a:ext cx="1220400" cy="16089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4" name="图片 73"/>
          <p:cNvPicPr>
            <a:picLocks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264" t="20694" r="30156" b="51797"/>
          <a:stretch/>
        </p:blipFill>
        <p:spPr>
          <a:xfrm flipH="1">
            <a:off x="3682016" y="3314699"/>
            <a:ext cx="1220400" cy="14946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5" name="图片 74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9" t="22879" r="29977" b="48034"/>
          <a:stretch/>
        </p:blipFill>
        <p:spPr>
          <a:xfrm>
            <a:off x="6705354" y="1362806"/>
            <a:ext cx="1220399" cy="16265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6" name="图片 7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08" t="23564" r="12407" b="48350"/>
          <a:stretch/>
        </p:blipFill>
        <p:spPr>
          <a:xfrm>
            <a:off x="9563145" y="1362806"/>
            <a:ext cx="1220400" cy="16265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42" t="31406" r="41582" b="39548"/>
          <a:stretch/>
        </p:blipFill>
        <p:spPr>
          <a:xfrm>
            <a:off x="6705354" y="3314699"/>
            <a:ext cx="1220400" cy="15122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图片 14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5" t="45399" r="43174" b="28423"/>
          <a:stretch/>
        </p:blipFill>
        <p:spPr>
          <a:xfrm>
            <a:off x="9563145" y="3314699"/>
            <a:ext cx="1220400" cy="1425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4" name="文本框 53"/>
          <p:cNvSpPr txBox="1"/>
          <p:nvPr/>
        </p:nvSpPr>
        <p:spPr>
          <a:xfrm>
            <a:off x="1547554" y="1105343"/>
            <a:ext cx="1293958" cy="2539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Metformin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38893" y="1105343"/>
            <a:ext cx="8448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NS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4290726" y="1105343"/>
            <a:ext cx="1293958" cy="25391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Metformin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582065" y="1105343"/>
            <a:ext cx="8448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050" dirty="0">
                <a:latin typeface="Arial" panose="020B0604020202020204" pitchFamily="34" charset="0"/>
                <a:cs typeface="Arial" panose="020B0604020202020204" pitchFamily="34" charset="0"/>
              </a:rPr>
              <a:t>BCP + NS</a:t>
            </a:r>
          </a:p>
        </p:txBody>
      </p:sp>
      <p:sp>
        <p:nvSpPr>
          <p:cNvPr id="85" name="标题 1"/>
          <p:cNvSpPr txBox="1"/>
          <p:nvPr/>
        </p:nvSpPr>
        <p:spPr>
          <a:xfrm>
            <a:off x="0" y="0"/>
            <a:ext cx="5987562" cy="288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2: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Original blots for Figure 5. 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148180" y="2200386"/>
            <a:ext cx="667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145525" y="4112033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878575" y="2162609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0761002" y="1873716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TRPV1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4888369" y="4103240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902833" y="4050488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761002" y="4006528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902833" y="1868017"/>
            <a:ext cx="79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TRPV1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016" y="1362806"/>
            <a:ext cx="1219200" cy="15788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6" name="文本框 180"/>
          <p:cNvSpPr txBox="1"/>
          <p:nvPr/>
        </p:nvSpPr>
        <p:spPr>
          <a:xfrm>
            <a:off x="678857" y="138227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181"/>
          <p:cNvSpPr txBox="1"/>
          <p:nvPr/>
        </p:nvSpPr>
        <p:spPr>
          <a:xfrm>
            <a:off x="678857" y="1616610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182"/>
          <p:cNvSpPr txBox="1"/>
          <p:nvPr/>
        </p:nvSpPr>
        <p:spPr>
          <a:xfrm>
            <a:off x="678857" y="185635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182"/>
          <p:cNvSpPr txBox="1"/>
          <p:nvPr/>
        </p:nvSpPr>
        <p:spPr>
          <a:xfrm>
            <a:off x="678857" y="2203075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182"/>
          <p:cNvSpPr txBox="1"/>
          <p:nvPr/>
        </p:nvSpPr>
        <p:spPr>
          <a:xfrm>
            <a:off x="678857" y="262499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179"/>
          <p:cNvSpPr txBox="1"/>
          <p:nvPr/>
        </p:nvSpPr>
        <p:spPr>
          <a:xfrm>
            <a:off x="3300939" y="191489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180"/>
          <p:cNvSpPr txBox="1"/>
          <p:nvPr/>
        </p:nvSpPr>
        <p:spPr>
          <a:xfrm>
            <a:off x="3300939" y="217806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181"/>
          <p:cNvSpPr txBox="1"/>
          <p:nvPr/>
        </p:nvSpPr>
        <p:spPr>
          <a:xfrm>
            <a:off x="3300939" y="246515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182"/>
          <p:cNvSpPr txBox="1"/>
          <p:nvPr/>
        </p:nvSpPr>
        <p:spPr>
          <a:xfrm>
            <a:off x="3300939" y="270489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本框 179"/>
          <p:cNvSpPr txBox="1"/>
          <p:nvPr/>
        </p:nvSpPr>
        <p:spPr>
          <a:xfrm>
            <a:off x="3243287" y="1671201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本框 179"/>
          <p:cNvSpPr txBox="1"/>
          <p:nvPr/>
        </p:nvSpPr>
        <p:spPr>
          <a:xfrm>
            <a:off x="9179231" y="218024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文本框 180"/>
          <p:cNvSpPr txBox="1"/>
          <p:nvPr/>
        </p:nvSpPr>
        <p:spPr>
          <a:xfrm>
            <a:off x="9179231" y="2443411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文本框 181"/>
          <p:cNvSpPr txBox="1"/>
          <p:nvPr/>
        </p:nvSpPr>
        <p:spPr>
          <a:xfrm>
            <a:off x="9179231" y="273049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本框 179"/>
          <p:cNvSpPr txBox="1"/>
          <p:nvPr/>
        </p:nvSpPr>
        <p:spPr>
          <a:xfrm>
            <a:off x="9121579" y="1883793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本框 179"/>
          <p:cNvSpPr txBox="1"/>
          <p:nvPr/>
        </p:nvSpPr>
        <p:spPr>
          <a:xfrm>
            <a:off x="9121579" y="1651211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130-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本框 179"/>
          <p:cNvSpPr txBox="1"/>
          <p:nvPr/>
        </p:nvSpPr>
        <p:spPr>
          <a:xfrm>
            <a:off x="9121579" y="1410020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180-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179"/>
          <p:cNvSpPr txBox="1"/>
          <p:nvPr/>
        </p:nvSpPr>
        <p:spPr>
          <a:xfrm>
            <a:off x="6319510" y="216794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文本框 180"/>
          <p:cNvSpPr txBox="1"/>
          <p:nvPr/>
        </p:nvSpPr>
        <p:spPr>
          <a:xfrm>
            <a:off x="6319510" y="243111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文本框 181"/>
          <p:cNvSpPr txBox="1"/>
          <p:nvPr/>
        </p:nvSpPr>
        <p:spPr>
          <a:xfrm>
            <a:off x="6319510" y="271820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文本框 179"/>
          <p:cNvSpPr txBox="1"/>
          <p:nvPr/>
        </p:nvSpPr>
        <p:spPr>
          <a:xfrm>
            <a:off x="6261858" y="1871500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100-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文本框 179"/>
          <p:cNvSpPr txBox="1"/>
          <p:nvPr/>
        </p:nvSpPr>
        <p:spPr>
          <a:xfrm>
            <a:off x="6261858" y="1638918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130-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文本框 179"/>
          <p:cNvSpPr txBox="1"/>
          <p:nvPr/>
        </p:nvSpPr>
        <p:spPr>
          <a:xfrm>
            <a:off x="6261858" y="1397727"/>
            <a:ext cx="523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180-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文本框 179"/>
          <p:cNvSpPr txBox="1"/>
          <p:nvPr/>
        </p:nvSpPr>
        <p:spPr>
          <a:xfrm>
            <a:off x="553892" y="352096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文本框 180"/>
          <p:cNvSpPr txBox="1"/>
          <p:nvPr/>
        </p:nvSpPr>
        <p:spPr>
          <a:xfrm>
            <a:off x="553892" y="3731385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文本框 181"/>
          <p:cNvSpPr txBox="1"/>
          <p:nvPr/>
        </p:nvSpPr>
        <p:spPr>
          <a:xfrm>
            <a:off x="553892" y="396571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本框 182"/>
          <p:cNvSpPr txBox="1"/>
          <p:nvPr/>
        </p:nvSpPr>
        <p:spPr>
          <a:xfrm>
            <a:off x="553892" y="4205464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文本框 182"/>
          <p:cNvSpPr txBox="1"/>
          <p:nvPr/>
        </p:nvSpPr>
        <p:spPr>
          <a:xfrm>
            <a:off x="553892" y="455218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本框 179"/>
          <p:cNvSpPr txBox="1"/>
          <p:nvPr/>
        </p:nvSpPr>
        <p:spPr>
          <a:xfrm>
            <a:off x="3299665" y="353371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本框 180"/>
          <p:cNvSpPr txBox="1"/>
          <p:nvPr/>
        </p:nvSpPr>
        <p:spPr>
          <a:xfrm>
            <a:off x="3299665" y="3744129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文本框 181"/>
          <p:cNvSpPr txBox="1"/>
          <p:nvPr/>
        </p:nvSpPr>
        <p:spPr>
          <a:xfrm>
            <a:off x="3299665" y="3978462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本框 182"/>
          <p:cNvSpPr txBox="1"/>
          <p:nvPr/>
        </p:nvSpPr>
        <p:spPr>
          <a:xfrm>
            <a:off x="3299665" y="421820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文本框 182"/>
          <p:cNvSpPr txBox="1"/>
          <p:nvPr/>
        </p:nvSpPr>
        <p:spPr>
          <a:xfrm>
            <a:off x="3299665" y="456492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文本框 179"/>
          <p:cNvSpPr txBox="1"/>
          <p:nvPr/>
        </p:nvSpPr>
        <p:spPr>
          <a:xfrm>
            <a:off x="6319510" y="352096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文本框 180"/>
          <p:cNvSpPr txBox="1"/>
          <p:nvPr/>
        </p:nvSpPr>
        <p:spPr>
          <a:xfrm>
            <a:off x="6319510" y="3731385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文本框 181"/>
          <p:cNvSpPr txBox="1"/>
          <p:nvPr/>
        </p:nvSpPr>
        <p:spPr>
          <a:xfrm>
            <a:off x="6319510" y="3965718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文本框 182"/>
          <p:cNvSpPr txBox="1"/>
          <p:nvPr/>
        </p:nvSpPr>
        <p:spPr>
          <a:xfrm>
            <a:off x="6319510" y="4205464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文本框 182"/>
          <p:cNvSpPr txBox="1"/>
          <p:nvPr/>
        </p:nvSpPr>
        <p:spPr>
          <a:xfrm>
            <a:off x="6319510" y="4552183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文本框 179"/>
          <p:cNvSpPr txBox="1"/>
          <p:nvPr/>
        </p:nvSpPr>
        <p:spPr>
          <a:xfrm>
            <a:off x="9179231" y="3478040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70-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文本框 180"/>
          <p:cNvSpPr txBox="1"/>
          <p:nvPr/>
        </p:nvSpPr>
        <p:spPr>
          <a:xfrm>
            <a:off x="9179231" y="3688457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文本框 181"/>
          <p:cNvSpPr txBox="1"/>
          <p:nvPr/>
        </p:nvSpPr>
        <p:spPr>
          <a:xfrm>
            <a:off x="9179231" y="3922790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40-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文本框 182"/>
          <p:cNvSpPr txBox="1"/>
          <p:nvPr/>
        </p:nvSpPr>
        <p:spPr>
          <a:xfrm>
            <a:off x="9179231" y="4162536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35-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82"/>
          <p:cNvSpPr txBox="1"/>
          <p:nvPr/>
        </p:nvSpPr>
        <p:spPr>
          <a:xfrm>
            <a:off x="9179231" y="4509255"/>
            <a:ext cx="4659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2</a:t>
            </a:r>
            <a:r>
              <a:rPr lang="en-US" altLang="zh-CN" sz="900" dirty="0" smtClean="0">
                <a:latin typeface="Arial" panose="020B0604020202020204" pitchFamily="34" charset="0"/>
                <a:ea typeface="Adobe Gothic Std B" panose="020B0800000000000000" pitchFamily="34" charset="-128"/>
                <a:cs typeface="Arial" panose="020B0604020202020204" pitchFamily="34" charset="0"/>
              </a:rPr>
              <a:t>5-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953764" y="2069726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949863" y="3977585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3695735" y="3944892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3690948" y="2040682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6" name="矩形 135"/>
          <p:cNvSpPr/>
          <p:nvPr/>
        </p:nvSpPr>
        <p:spPr>
          <a:xfrm>
            <a:off x="6719648" y="1762798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7" name="矩形 136"/>
          <p:cNvSpPr/>
          <p:nvPr/>
        </p:nvSpPr>
        <p:spPr>
          <a:xfrm>
            <a:off x="6709429" y="3932551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9577464" y="3873177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9569240" y="1756739"/>
            <a:ext cx="1191762" cy="457903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>
              <a:solidFill>
                <a:sysClr val="window" lastClr="FFFFFF"/>
              </a:solidFill>
              <a:latin typeface="等线"/>
              <a:ea typeface="等线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AwMjQ1ZWNhMzI2MGZiOTY5YWUyMWUzYzhiZDFlZWYifQ=="/>
  <p:tag name="KSO_WPP_MARK_KEY" val="453539fa-3a1d-4f67-b17e-83775ba36609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2671</TotalTime>
  <Words>177</Words>
  <Application>Microsoft Office PowerPoint</Application>
  <PresentationFormat>宽屏</PresentationFormat>
  <Paragraphs>131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Adobe Gothic Std B</vt:lpstr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周 芳</dc:creator>
  <cp:lastModifiedBy>1</cp:lastModifiedBy>
  <cp:revision>591</cp:revision>
  <dcterms:created xsi:type="dcterms:W3CDTF">2020-09-28T05:59:00Z</dcterms:created>
  <dcterms:modified xsi:type="dcterms:W3CDTF">2024-07-18T12:59:37Z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DF3D06BE3AFC4733A605FA7B62F87560</vt:lpwstr>
  </property>
  <property fmtid="{D5CDD505-2E9C-101B-9397-08002B2CF9AE}" pid="3" name="KSOProductBuildVer">
    <vt:lpwstr>2052-11.1.0.12651</vt:lpwstr>
  </property>
</Properties>
</file>