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38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EB5FC-13E3-043D-BA3C-3261B40BEA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74EF55-649B-0540-3A68-91DBDF97B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7F6D2-3CFE-DB44-9900-687E98AAF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E6B3F-E4FC-7C6B-DF29-30C749C29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FB10E-22AE-1F3D-DE10-A4EBBA7F1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99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DFD56-3C44-DDFB-1EEB-CAD122DB5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3B7202-3D51-4CC9-791D-C27F10BCF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6B2EA-ABA9-5DA3-AE1F-CBE8F3C8D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BF1CB-9EED-EB20-FCFF-82ADB0209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EFE06-D1CF-22CD-95D8-E607EE41C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080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B75704-526F-9752-6B65-6A4366A52A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B6C365-2541-CF83-9ACE-D36D64DF11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7C44B-E006-3B47-BA6C-61576D8C4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36E3F-ABC3-FADC-2352-358164DCD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5A5824-7BE9-EB66-B8AB-8E16B20C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32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5F4ED8-BF4E-41C3-17B0-EB328E8B8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AA71B-1F34-AC2D-42CB-0452EF5262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89C6F1-D8AE-906E-B00B-D5370CFAD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D21FC-EA4D-AAAB-C7C3-C629D365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E4CC0-FD93-4FF9-A288-20EE8EFC3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746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A8E41-CA35-E08E-9251-5819D5581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AA77B5-DC9B-5AA7-10EB-5EBE0DA1E2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A6D50-9F91-56B1-5448-EF9B65726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CEC074-7E45-BD8E-C003-989D9EB26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C14CAC-ECAB-877F-D57C-F13D5CD6F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261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BD0FA-06E0-DC06-45C5-BE2CE850E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5E9ED-610D-27E5-33ED-5951611B15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F14AA8-AF6D-7685-098B-1D2515120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1F0FBE-71F5-9953-EB7D-61CE614EB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84E277-384E-37C1-BD06-C885B949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D71FC3-BAA6-193E-4314-9EB5307AE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91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C4DDE-D6D3-1946-7484-648421718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73DDBB-8703-F179-9C56-B1F85AD95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67232-2A26-285A-EA95-1161BF0672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493E01-060F-9D86-3A38-D5B0E81820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A2F38A-44B4-AAB6-DF01-B8A8E605D5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797105-6EFB-31BE-EE97-EA3B6A557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E01092-67A2-DFBD-E0AC-ACAF45C43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40E787-2B4E-AA9B-311F-945320CBA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41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F97D2-E22F-408B-7FB7-4EA0B4F45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F8C558-0F69-01B9-38E5-74CE6522F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F61A68-E0B8-DF26-13DC-5BD6853F5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433009-81C3-9ED4-6419-CFB65FBE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04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229691-160E-C45C-CDFF-6A8579F1F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CEFAF3-33F6-0794-2A4F-4AEEFE34F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E9C465-EF0C-8250-5E82-07A23AB19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5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48205-C47E-A2C5-420B-74656B936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C4DD2-D445-547E-0E3F-FB28BB783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758166-62E0-1F87-D980-7C593D7E3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2EAB6E-CC9A-7BF3-07E7-573B9F48C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019940-2D57-ABE1-9137-BED1CF812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EFCD5B-492A-FAD3-12D8-9FC4F0C2C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425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E91E4-E9A2-7AE8-DFF3-8FB5388CA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728004-8CF4-307C-A24E-12B6BE1FA9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5BBB2-9637-0F8A-992F-F2CBA3AAA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1D16D5-B6FE-0D59-C30B-903EB76EB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58AA4B-0B93-8C1C-0DE3-409F99DDF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8F582-182E-E532-7349-326EE33E3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57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1E7A30-DF9D-E1BA-7064-FD4513DF7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BBE12-1705-4FD7-DFBA-F0508A26B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F28F8-DDC2-8426-F227-F4B451F29D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17F6B-9701-489C-9BF5-0828815AF5C8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07198-BC12-BC77-4499-E678AF1B7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B078F-B410-4789-2C0C-A1765026F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EE3EF-D3BB-4838-8291-72B8EE163C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16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CE5F1E-F4D8-6AA6-9A45-01978F951C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304" y="0"/>
            <a:ext cx="91773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344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F7F36C-3FBF-D8A1-4E23-9C3CDCF5B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334" y="0"/>
            <a:ext cx="89973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41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Tchelebi, Leila</dc:creator>
  <cp:lastModifiedBy>Tchelebi, Leila</cp:lastModifiedBy>
  <cp:revision>1</cp:revision>
  <dcterms:created xsi:type="dcterms:W3CDTF">2023-09-13T13:08:08Z</dcterms:created>
  <dcterms:modified xsi:type="dcterms:W3CDTF">2023-09-13T13:24:57Z</dcterms:modified>
</cp:coreProperties>
</file>