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70" y="102"/>
      </p:cViewPr>
      <p:guideLst>
        <p:guide orient="horz" pos="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8A875-AA89-C7BF-58FF-115253EB21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9772F7-F2B8-E13C-58E0-388A0712F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2CB89-AA06-8A69-FC54-69FFD855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41D22-F993-466D-20D0-1084EF931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41872-9B29-A449-C4C4-06E30116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229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BDF07-1FD3-E68A-2DAA-A077B49A7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09C8FE-5107-B433-EF0D-59931CB5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8086D-83A2-9C7A-31F8-4E083595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CD435-ACED-9EF2-CDA3-6A4ABC6C6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FB91C-17CD-7BC7-CC23-9F09077B1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040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6549E4-4B00-E2B2-6898-49D46FBA14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A3EBCC-8824-7042-D6B1-561CD3AD7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4D0F6-A711-3ABB-696B-0F48EEEA9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34678-5895-B0D7-B12F-5E570EA2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6A9C6-07CC-D96C-B391-9D20D2E6E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105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A2B6-D025-AF81-00B6-B2F4C987C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C75D1-D258-0F01-FE38-ACE86A1F3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DDE01-5CDB-6EC1-63B0-86B00549C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0A600-77A5-784B-B062-A4C999A05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C8028-4C16-3B66-5FA1-81B6036B2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181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D6588-BB1E-BEED-88E7-03B6F984D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852C4-3F45-9DAF-1CBC-2452AE463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85FDF-82A6-2360-7911-47019FBF3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CAC43-C1FB-F787-90E5-45BD494F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7B1B7-507C-7FCC-6042-DD6ACB2B6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93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FBADA-3E4F-5AD2-64B5-1BA3468B7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FD919-ACD0-DADD-AE5F-8B04F9270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400C2-6C0E-6C42-CD0A-3CE0ADAE1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FA97F-64C7-9015-791E-D8F8B479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E16E9-4F95-6669-E234-57711D2DC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FED19A-D5A1-BA0E-0FB5-78F4B4FE6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57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02BA-ADB3-8B20-6B0D-C975170D0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E24EF-8990-9914-56E4-96ECED311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A4685-D01B-4759-5CCA-D773A14A0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BB9140-07BF-8ACD-0991-F99CF41669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ACD95-56BB-B154-1B93-6581E41888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535DD7-84E0-006D-107A-491EE7A15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62E69D-82C2-4B04-0C9B-7357D8F88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F28E0D-13DB-A5D4-5FB7-ABA0EBB61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791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6FF54-4F87-D7EA-93AC-06482E745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F7102E-C222-5DA7-5E28-C9B285F2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9D595-65B4-2842-8467-976CAD0D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3B725-E7C3-3986-061B-8155A95F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402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AE7B7-0E72-D0D3-56E8-0EE564FC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7CED66-133E-A41F-E81C-9018BF6C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41D80-98CE-307B-D6DF-E310816AB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746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7A3A6-3B15-1A4C-5BBA-47F28826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8FFB8-52AF-A9D3-C170-80E8C988D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A41A4C-F218-A815-56D9-E051879D0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DB419-F0B2-0487-A4DA-7EEDB2F3D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22BB1-10D0-DFEC-0CBD-5E5844B84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F8CEB-D052-4582-D1DF-98D4D3BE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326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F7DD2-9436-99A1-B92F-04D703FF3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8A466C-8597-1250-3ECD-91AE11E6C9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94CD62-8B5A-E7B9-C579-BC658CAE3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7905FE-2468-6462-DE0C-C37A0378D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33D22-9587-A7D8-F74E-58A80557E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462CA4-7C14-7C88-0792-F674259ED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622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B7396-FC8E-4C6C-E9EB-7BFF1431C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A019B-9383-8F40-C09E-787AF9710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66922-5B30-22FF-5D2C-EBDA3524A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5030BA-548D-4D26-A1AF-22E0678E26DC}" type="datetimeFigureOut">
              <a:rPr lang="en-IN" smtClean="0"/>
              <a:t>06-08-2024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736DB-9439-FAE3-794B-6DBE624CCE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86DC0-B7ED-3046-0E26-084EC2FBE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355F8D-1A3B-4714-B42D-B71B36281D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612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7">
            <a:extLst>
              <a:ext uri="{FF2B5EF4-FFF2-40B4-BE49-F238E27FC236}">
                <a16:creationId xmlns:a16="http://schemas.microsoft.com/office/drawing/2014/main" id="{7B4159CD-99B0-0840-0AF2-B115DF67D684}"/>
              </a:ext>
            </a:extLst>
          </p:cNvPr>
          <p:cNvSpPr/>
          <p:nvPr/>
        </p:nvSpPr>
        <p:spPr>
          <a:xfrm>
            <a:off x="2321709" y="2393935"/>
            <a:ext cx="7315200" cy="33240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5" name="Textfeld 18">
            <a:extLst>
              <a:ext uri="{FF2B5EF4-FFF2-40B4-BE49-F238E27FC236}">
                <a16:creationId xmlns:a16="http://schemas.microsoft.com/office/drawing/2014/main" id="{E6B0356F-4C48-00A6-E5B2-69B0D9651929}"/>
              </a:ext>
            </a:extLst>
          </p:cNvPr>
          <p:cNvSpPr txBox="1"/>
          <p:nvPr/>
        </p:nvSpPr>
        <p:spPr>
          <a:xfrm>
            <a:off x="2321603" y="2389996"/>
            <a:ext cx="739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>
                <a:solidFill>
                  <a:schemeClr val="bg1"/>
                </a:solidFill>
              </a:rPr>
              <a:t>Fractional anisotropy</a:t>
            </a:r>
          </a:p>
        </p:txBody>
      </p:sp>
      <p:grpSp>
        <p:nvGrpSpPr>
          <p:cNvPr id="6" name="Gruppieren 19">
            <a:extLst>
              <a:ext uri="{FF2B5EF4-FFF2-40B4-BE49-F238E27FC236}">
                <a16:creationId xmlns:a16="http://schemas.microsoft.com/office/drawing/2014/main" id="{1B9675B4-5FDE-2B01-68EF-3538405E38A6}"/>
              </a:ext>
            </a:extLst>
          </p:cNvPr>
          <p:cNvGrpSpPr/>
          <p:nvPr/>
        </p:nvGrpSpPr>
        <p:grpSpPr>
          <a:xfrm>
            <a:off x="2598083" y="2747517"/>
            <a:ext cx="6973162" cy="215444"/>
            <a:chOff x="2715610" y="1969246"/>
            <a:chExt cx="6973162" cy="215444"/>
          </a:xfrm>
        </p:grpSpPr>
        <p:sp>
          <p:nvSpPr>
            <p:cNvPr id="31" name="Textfeld 20">
              <a:extLst>
                <a:ext uri="{FF2B5EF4-FFF2-40B4-BE49-F238E27FC236}">
                  <a16:creationId xmlns:a16="http://schemas.microsoft.com/office/drawing/2014/main" id="{A842A606-EDC0-6C85-3C41-E9208C4DE3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715610" y="1969246"/>
              <a:ext cx="5556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-78 </a:t>
              </a:r>
            </a:p>
          </p:txBody>
        </p:sp>
        <p:sp>
          <p:nvSpPr>
            <p:cNvPr id="32" name="Textfeld 21">
              <a:extLst>
                <a:ext uri="{FF2B5EF4-FFF2-40B4-BE49-F238E27FC236}">
                  <a16:creationId xmlns:a16="http://schemas.microsoft.com/office/drawing/2014/main" id="{20A40F99-D71F-E6F9-6E14-8DB49F5714C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758994" y="1969246"/>
              <a:ext cx="5556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-60 </a:t>
              </a:r>
            </a:p>
          </p:txBody>
        </p:sp>
        <p:sp>
          <p:nvSpPr>
            <p:cNvPr id="33" name="Textfeld 22">
              <a:extLst>
                <a:ext uri="{FF2B5EF4-FFF2-40B4-BE49-F238E27FC236}">
                  <a16:creationId xmlns:a16="http://schemas.microsoft.com/office/drawing/2014/main" id="{9B5023F2-A947-A00F-0CE5-40C6F6F281F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4811686" y="1969246"/>
              <a:ext cx="70653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-40</a:t>
              </a:r>
            </a:p>
          </p:txBody>
        </p:sp>
        <p:sp>
          <p:nvSpPr>
            <p:cNvPr id="34" name="Textfeld 23">
              <a:extLst>
                <a:ext uri="{FF2B5EF4-FFF2-40B4-BE49-F238E27FC236}">
                  <a16:creationId xmlns:a16="http://schemas.microsoft.com/office/drawing/2014/main" id="{361522D9-8F91-DF35-CB97-3F6E88AAC16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863970" y="1969246"/>
              <a:ext cx="7065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-22 </a:t>
              </a:r>
            </a:p>
          </p:txBody>
        </p:sp>
        <p:sp>
          <p:nvSpPr>
            <p:cNvPr id="35" name="Textfeld 24">
              <a:extLst>
                <a:ext uri="{FF2B5EF4-FFF2-40B4-BE49-F238E27FC236}">
                  <a16:creationId xmlns:a16="http://schemas.microsoft.com/office/drawing/2014/main" id="{349D2341-15C7-DB90-1664-187941E09D6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911536" y="1969246"/>
              <a:ext cx="558056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-2</a:t>
              </a:r>
            </a:p>
          </p:txBody>
        </p:sp>
        <p:sp>
          <p:nvSpPr>
            <p:cNvPr id="36" name="Textfeld 25">
              <a:extLst>
                <a:ext uri="{FF2B5EF4-FFF2-40B4-BE49-F238E27FC236}">
                  <a16:creationId xmlns:a16="http://schemas.microsoft.com/office/drawing/2014/main" id="{F8F555AD-757D-9745-AFCC-409604CB82F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951155" y="1969246"/>
              <a:ext cx="558055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17</a:t>
              </a:r>
            </a:p>
          </p:txBody>
        </p:sp>
        <p:sp>
          <p:nvSpPr>
            <p:cNvPr id="37" name="Textfeld 26">
              <a:extLst>
                <a:ext uri="{FF2B5EF4-FFF2-40B4-BE49-F238E27FC236}">
                  <a16:creationId xmlns:a16="http://schemas.microsoft.com/office/drawing/2014/main" id="{ED0704BB-10C4-A61D-7B48-E68F850E31B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10095" y="1969246"/>
              <a:ext cx="678677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Y = 36 </a:t>
              </a:r>
            </a:p>
          </p:txBody>
        </p:sp>
      </p:grpSp>
      <p:sp>
        <p:nvSpPr>
          <p:cNvPr id="7" name="Textfeld 27">
            <a:extLst>
              <a:ext uri="{FF2B5EF4-FFF2-40B4-BE49-F238E27FC236}">
                <a16:creationId xmlns:a16="http://schemas.microsoft.com/office/drawing/2014/main" id="{4BF6F026-555A-8C48-03F5-EE6BD0327C52}"/>
              </a:ext>
            </a:extLst>
          </p:cNvPr>
          <p:cNvSpPr txBox="1"/>
          <p:nvPr/>
        </p:nvSpPr>
        <p:spPr>
          <a:xfrm flipH="1">
            <a:off x="2281273" y="3290043"/>
            <a:ext cx="739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>
                <a:solidFill>
                  <a:schemeClr val="bg1"/>
                </a:solidFill>
              </a:rPr>
              <a:t>R						 	                                    L</a:t>
            </a:r>
          </a:p>
        </p:txBody>
      </p:sp>
      <p:grpSp>
        <p:nvGrpSpPr>
          <p:cNvPr id="8" name="Gruppieren 28">
            <a:extLst>
              <a:ext uri="{FF2B5EF4-FFF2-40B4-BE49-F238E27FC236}">
                <a16:creationId xmlns:a16="http://schemas.microsoft.com/office/drawing/2014/main" id="{6085359C-4BCB-FB93-9167-526377B17E58}"/>
              </a:ext>
            </a:extLst>
          </p:cNvPr>
          <p:cNvGrpSpPr/>
          <p:nvPr/>
        </p:nvGrpSpPr>
        <p:grpSpPr>
          <a:xfrm>
            <a:off x="2598083" y="3856002"/>
            <a:ext cx="6843231" cy="215444"/>
            <a:chOff x="2715610" y="3077731"/>
            <a:chExt cx="6843231" cy="215444"/>
          </a:xfrm>
        </p:grpSpPr>
        <p:sp>
          <p:nvSpPr>
            <p:cNvPr id="24" name="Textfeld 29">
              <a:extLst>
                <a:ext uri="{FF2B5EF4-FFF2-40B4-BE49-F238E27FC236}">
                  <a16:creationId xmlns:a16="http://schemas.microsoft.com/office/drawing/2014/main" id="{4D1CE752-6946-F09A-5293-8119E4D06A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715610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40 </a:t>
              </a:r>
            </a:p>
          </p:txBody>
        </p:sp>
        <p:sp>
          <p:nvSpPr>
            <p:cNvPr id="25" name="Textfeld 30">
              <a:extLst>
                <a:ext uri="{FF2B5EF4-FFF2-40B4-BE49-F238E27FC236}">
                  <a16:creationId xmlns:a16="http://schemas.microsoft.com/office/drawing/2014/main" id="{C0AE0FD9-F5C2-9754-5799-5790C1B76D8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758994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26 </a:t>
              </a:r>
            </a:p>
          </p:txBody>
        </p:sp>
        <p:sp>
          <p:nvSpPr>
            <p:cNvPr id="26" name="Textfeld 31">
              <a:extLst>
                <a:ext uri="{FF2B5EF4-FFF2-40B4-BE49-F238E27FC236}">
                  <a16:creationId xmlns:a16="http://schemas.microsoft.com/office/drawing/2014/main" id="{A53C628B-4B08-D452-B2FE-1E1845D43A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4811686" y="3077731"/>
              <a:ext cx="5468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12 </a:t>
              </a:r>
            </a:p>
          </p:txBody>
        </p:sp>
        <p:sp>
          <p:nvSpPr>
            <p:cNvPr id="27" name="Textfeld 32">
              <a:extLst>
                <a:ext uri="{FF2B5EF4-FFF2-40B4-BE49-F238E27FC236}">
                  <a16:creationId xmlns:a16="http://schemas.microsoft.com/office/drawing/2014/main" id="{FF5B001E-309B-78CE-850F-D7DF8BE524F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5863970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-2  </a:t>
              </a:r>
            </a:p>
          </p:txBody>
        </p:sp>
        <p:sp>
          <p:nvSpPr>
            <p:cNvPr id="28" name="Textfeld 33">
              <a:extLst>
                <a:ext uri="{FF2B5EF4-FFF2-40B4-BE49-F238E27FC236}">
                  <a16:creationId xmlns:a16="http://schemas.microsoft.com/office/drawing/2014/main" id="{3215097E-C5A7-6F02-90D9-C4C851A8F90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911536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-18</a:t>
              </a:r>
            </a:p>
          </p:txBody>
        </p:sp>
        <p:sp>
          <p:nvSpPr>
            <p:cNvPr id="29" name="Textfeld 34">
              <a:extLst>
                <a:ext uri="{FF2B5EF4-FFF2-40B4-BE49-F238E27FC236}">
                  <a16:creationId xmlns:a16="http://schemas.microsoft.com/office/drawing/2014/main" id="{88A810F8-E938-A145-C397-466E9A14C6B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951155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-32 </a:t>
              </a:r>
            </a:p>
          </p:txBody>
        </p:sp>
        <p:sp>
          <p:nvSpPr>
            <p:cNvPr id="30" name="Textfeld 35">
              <a:extLst>
                <a:ext uri="{FF2B5EF4-FFF2-40B4-BE49-F238E27FC236}">
                  <a16:creationId xmlns:a16="http://schemas.microsoft.com/office/drawing/2014/main" id="{B52D2810-61A1-9882-F4C0-9E6D309F01A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10095" y="3077731"/>
              <a:ext cx="548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X = -46 </a:t>
              </a:r>
            </a:p>
          </p:txBody>
        </p:sp>
      </p:grpSp>
      <p:sp>
        <p:nvSpPr>
          <p:cNvPr id="9" name="Textfeld 36">
            <a:extLst>
              <a:ext uri="{FF2B5EF4-FFF2-40B4-BE49-F238E27FC236}">
                <a16:creationId xmlns:a16="http://schemas.microsoft.com/office/drawing/2014/main" id="{3564D6C4-273E-DF0C-6C54-9B6E58E7675B}"/>
              </a:ext>
            </a:extLst>
          </p:cNvPr>
          <p:cNvSpPr txBox="1"/>
          <p:nvPr/>
        </p:nvSpPr>
        <p:spPr>
          <a:xfrm flipH="1">
            <a:off x="2282944" y="4328128"/>
            <a:ext cx="73927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>
                <a:solidFill>
                  <a:schemeClr val="bg1"/>
                </a:solidFill>
              </a:rPr>
              <a:t>P							                                    A</a:t>
            </a:r>
          </a:p>
        </p:txBody>
      </p:sp>
      <p:pic>
        <p:nvPicPr>
          <p:cNvPr id="10" name="Grafik 15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CB83B9D-1444-4342-7D49-C672A223B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530" b="32622"/>
          <a:stretch/>
        </p:blipFill>
        <p:spPr>
          <a:xfrm>
            <a:off x="2321709" y="2906759"/>
            <a:ext cx="7315200" cy="979219"/>
          </a:xfrm>
          <a:prstGeom prst="rect">
            <a:avLst/>
          </a:prstGeom>
        </p:spPr>
      </p:pic>
      <p:pic>
        <p:nvPicPr>
          <p:cNvPr id="11" name="Grafik 1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0074657-7651-C58C-28E4-FF549A74B3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390" b="34506"/>
          <a:stretch/>
        </p:blipFill>
        <p:spPr>
          <a:xfrm>
            <a:off x="2321709" y="4021512"/>
            <a:ext cx="7315200" cy="828676"/>
          </a:xfrm>
          <a:prstGeom prst="rect">
            <a:avLst/>
          </a:prstGeom>
        </p:spPr>
      </p:pic>
      <p:grpSp>
        <p:nvGrpSpPr>
          <p:cNvPr id="12" name="Gruppieren 45">
            <a:extLst>
              <a:ext uri="{FF2B5EF4-FFF2-40B4-BE49-F238E27FC236}">
                <a16:creationId xmlns:a16="http://schemas.microsoft.com/office/drawing/2014/main" id="{B4096A3B-A13C-F32C-3449-481EFCCC8194}"/>
              </a:ext>
            </a:extLst>
          </p:cNvPr>
          <p:cNvGrpSpPr/>
          <p:nvPr/>
        </p:nvGrpSpPr>
        <p:grpSpPr>
          <a:xfrm>
            <a:off x="2281273" y="3290043"/>
            <a:ext cx="7394400" cy="1253529"/>
            <a:chOff x="2398800" y="2511772"/>
            <a:chExt cx="7394400" cy="1253529"/>
          </a:xfrm>
        </p:grpSpPr>
        <p:sp>
          <p:nvSpPr>
            <p:cNvPr id="22" name="Textfeld 46">
              <a:extLst>
                <a:ext uri="{FF2B5EF4-FFF2-40B4-BE49-F238E27FC236}">
                  <a16:creationId xmlns:a16="http://schemas.microsoft.com/office/drawing/2014/main" id="{C3F6EB0D-C49A-0C14-B55D-8A7600DB5A79}"/>
                </a:ext>
              </a:extLst>
            </p:cNvPr>
            <p:cNvSpPr txBox="1"/>
            <p:nvPr/>
          </p:nvSpPr>
          <p:spPr>
            <a:xfrm flipH="1">
              <a:off x="2398800" y="2511772"/>
              <a:ext cx="739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R						 	                                    L</a:t>
              </a:r>
            </a:p>
          </p:txBody>
        </p:sp>
        <p:sp>
          <p:nvSpPr>
            <p:cNvPr id="23" name="Textfeld 47">
              <a:extLst>
                <a:ext uri="{FF2B5EF4-FFF2-40B4-BE49-F238E27FC236}">
                  <a16:creationId xmlns:a16="http://schemas.microsoft.com/office/drawing/2014/main" id="{96EB53BE-E652-A44A-5927-A26832A8C45E}"/>
                </a:ext>
              </a:extLst>
            </p:cNvPr>
            <p:cNvSpPr txBox="1"/>
            <p:nvPr/>
          </p:nvSpPr>
          <p:spPr>
            <a:xfrm flipH="1">
              <a:off x="2400471" y="3549857"/>
              <a:ext cx="7392729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800">
                  <a:solidFill>
                    <a:schemeClr val="bg1"/>
                  </a:solidFill>
                </a:rPr>
                <a:t>P							                                    A</a:t>
              </a:r>
            </a:p>
          </p:txBody>
        </p:sp>
      </p:grpSp>
      <p:grpSp>
        <p:nvGrpSpPr>
          <p:cNvPr id="13" name="Gruppieren 3">
            <a:extLst>
              <a:ext uri="{FF2B5EF4-FFF2-40B4-BE49-F238E27FC236}">
                <a16:creationId xmlns:a16="http://schemas.microsoft.com/office/drawing/2014/main" id="{304215BE-0DC5-1CFD-DB07-8B3774B20488}"/>
              </a:ext>
            </a:extLst>
          </p:cNvPr>
          <p:cNvGrpSpPr/>
          <p:nvPr/>
        </p:nvGrpSpPr>
        <p:grpSpPr>
          <a:xfrm>
            <a:off x="2614762" y="4871043"/>
            <a:ext cx="7241554" cy="830376"/>
            <a:chOff x="2583699" y="4092772"/>
            <a:chExt cx="7241554" cy="830376"/>
          </a:xfrm>
        </p:grpSpPr>
        <p:sp>
          <p:nvSpPr>
            <p:cNvPr id="15" name="Textfeld 38">
              <a:extLst>
                <a:ext uri="{FF2B5EF4-FFF2-40B4-BE49-F238E27FC236}">
                  <a16:creationId xmlns:a16="http://schemas.microsoft.com/office/drawing/2014/main" id="{E2CD642D-40E7-4BA8-FAD9-96D3E81E5909}"/>
                </a:ext>
              </a:extLst>
            </p:cNvPr>
            <p:cNvSpPr txBox="1"/>
            <p:nvPr/>
          </p:nvSpPr>
          <p:spPr>
            <a:xfrm>
              <a:off x="9065653" y="4092772"/>
              <a:ext cx="75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6" name="Textfeld 39">
              <a:extLst>
                <a:ext uri="{FF2B5EF4-FFF2-40B4-BE49-F238E27FC236}">
                  <a16:creationId xmlns:a16="http://schemas.microsoft.com/office/drawing/2014/main" id="{10EA5936-6F7F-5326-F5BA-C7958A462E0F}"/>
                </a:ext>
              </a:extLst>
            </p:cNvPr>
            <p:cNvSpPr txBox="1"/>
            <p:nvPr/>
          </p:nvSpPr>
          <p:spPr>
            <a:xfrm>
              <a:off x="2583699" y="4092772"/>
              <a:ext cx="568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>
                  <a:solidFill>
                    <a:schemeClr val="bg1"/>
                  </a:solidFill>
                </a:rPr>
                <a:t>0.009</a:t>
              </a:r>
            </a:p>
          </p:txBody>
        </p:sp>
        <p:sp>
          <p:nvSpPr>
            <p:cNvPr id="17" name="Textfeld 40">
              <a:extLst>
                <a:ext uri="{FF2B5EF4-FFF2-40B4-BE49-F238E27FC236}">
                  <a16:creationId xmlns:a16="http://schemas.microsoft.com/office/drawing/2014/main" id="{8B09DAF0-1FA3-4831-0643-E3CA5DFF4BC8}"/>
                </a:ext>
              </a:extLst>
            </p:cNvPr>
            <p:cNvSpPr txBox="1"/>
            <p:nvPr/>
          </p:nvSpPr>
          <p:spPr>
            <a:xfrm>
              <a:off x="2583699" y="4404264"/>
              <a:ext cx="5685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>
                  <a:solidFill>
                    <a:schemeClr val="bg1"/>
                  </a:solidFill>
                </a:rPr>
                <a:t>0.050</a:t>
              </a:r>
            </a:p>
          </p:txBody>
        </p:sp>
        <p:pic>
          <p:nvPicPr>
            <p:cNvPr id="18" name="Grafik 14" descr="Ein Bild, das Screenshot, Cartoon enthält.&#10;&#10;Automatisch generierte Beschreibung">
              <a:extLst>
                <a:ext uri="{FF2B5EF4-FFF2-40B4-BE49-F238E27FC236}">
                  <a16:creationId xmlns:a16="http://schemas.microsoft.com/office/drawing/2014/main" id="{D0CAEB7C-C774-1FF0-0EAF-C55EE22EF4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992" b="86208"/>
            <a:stretch/>
          </p:blipFill>
          <p:spPr>
            <a:xfrm>
              <a:off x="3040356" y="4107810"/>
              <a:ext cx="6120000" cy="266227"/>
            </a:xfrm>
            <a:prstGeom prst="rect">
              <a:avLst/>
            </a:prstGeom>
          </p:spPr>
        </p:pic>
        <p:pic>
          <p:nvPicPr>
            <p:cNvPr id="19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BDB41B72-048B-63C2-61AA-F74071D6EF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992" b="86208"/>
            <a:stretch/>
          </p:blipFill>
          <p:spPr>
            <a:xfrm>
              <a:off x="3040356" y="4409650"/>
              <a:ext cx="6120000" cy="266227"/>
            </a:xfrm>
            <a:prstGeom prst="rect">
              <a:avLst/>
            </a:prstGeom>
          </p:spPr>
        </p:pic>
        <p:sp>
          <p:nvSpPr>
            <p:cNvPr id="20" name="Textfeld 62">
              <a:extLst>
                <a:ext uri="{FF2B5EF4-FFF2-40B4-BE49-F238E27FC236}">
                  <a16:creationId xmlns:a16="http://schemas.microsoft.com/office/drawing/2014/main" id="{604FE529-A1C4-5AF5-B2B8-957BF7F6809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4998893" y="4646149"/>
              <a:ext cx="22029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>
                  <a:solidFill>
                    <a:schemeClr val="bg1"/>
                  </a:solidFill>
                </a:rPr>
                <a:t>P-value (FWE-corrected)</a:t>
              </a:r>
            </a:p>
          </p:txBody>
        </p:sp>
        <p:sp>
          <p:nvSpPr>
            <p:cNvPr id="21" name="Textfeld 1">
              <a:extLst>
                <a:ext uri="{FF2B5EF4-FFF2-40B4-BE49-F238E27FC236}">
                  <a16:creationId xmlns:a16="http://schemas.microsoft.com/office/drawing/2014/main" id="{1D13DEE3-3FEE-653D-34AE-2CDEA9B3EA40}"/>
                </a:ext>
              </a:extLst>
            </p:cNvPr>
            <p:cNvSpPr txBox="1"/>
            <p:nvPr/>
          </p:nvSpPr>
          <p:spPr>
            <a:xfrm>
              <a:off x="9065653" y="4404264"/>
              <a:ext cx="75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6958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103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Rajendran, Vana Devi -</dc:creator>
  <cp:lastModifiedBy>Rajendran, Vana Devi -</cp:lastModifiedBy>
  <cp:revision>3</cp:revision>
  <dcterms:created xsi:type="dcterms:W3CDTF">2024-08-06T12:54:34Z</dcterms:created>
  <dcterms:modified xsi:type="dcterms:W3CDTF">2024-08-06T12:57:14Z</dcterms:modified>
</cp:coreProperties>
</file>