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3"/>
    <p:restoredTop sz="94688"/>
  </p:normalViewPr>
  <p:slideViewPr>
    <p:cSldViewPr snapToGrid="0">
      <p:cViewPr varScale="1">
        <p:scale>
          <a:sx n="83" d="100"/>
          <a:sy n="83" d="100"/>
        </p:scale>
        <p:origin x="224" y="1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7D1C5-5886-0A53-FB21-CDC25CD14B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2B46ED-F047-F0FA-238D-8B1C50E5D2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646650-C509-2004-D4A7-74E647BC7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720A5-0C54-7344-AA1B-31897004833E}" type="datetimeFigureOut">
              <a:rPr lang="en-US" smtClean="0"/>
              <a:t>7/25/24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8C972B-90F7-85F5-2955-6455289B1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D10632-EE53-5C65-6375-A7F4EC9A4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75B-F160-2648-81F5-3DA771FC1C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790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77CDD-7CAC-F56D-C758-F91BA1AD6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C5956-EAFF-DAC7-D125-B300F07444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D4C40-9B65-AA7D-17F7-A2E97B6D1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720A5-0C54-7344-AA1B-31897004833E}" type="datetimeFigureOut">
              <a:rPr lang="en-US" smtClean="0"/>
              <a:t>7/25/24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CC8BA9-6942-831C-7F95-0939F9541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853D3-1E24-92EF-9087-497D3F492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75B-F160-2648-81F5-3DA771FC1C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355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461587-14A7-9C7E-AA91-E9821BA565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FF054-9D6B-5334-E5AE-F685B5D50E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E8227-7D1C-3C91-22EF-39A80D51A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720A5-0C54-7344-AA1B-31897004833E}" type="datetimeFigureOut">
              <a:rPr lang="en-US" smtClean="0"/>
              <a:t>7/25/24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29F035-0694-4149-36C6-F6BFC395D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6757A-E298-BA6A-D327-E7A9E019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75B-F160-2648-81F5-3DA771FC1C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08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3D336-AF92-C397-4451-A24978650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D7E35F-F858-752C-60DA-2C078938E9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DD9984-B0F2-7D1A-A4E6-D7D7FFACB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720A5-0C54-7344-AA1B-31897004833E}" type="datetimeFigureOut">
              <a:rPr lang="en-US" smtClean="0"/>
              <a:t>7/25/24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686AC-DE5F-1B2F-7337-7C3B0D6DC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8DDDAE-324A-95BF-F2B3-3A2B6F81F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75B-F160-2648-81F5-3DA771FC1C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12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806F7-FF2B-405A-2CEA-5CED16ED1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DB594B-3673-D257-5720-D1A5399B1E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81241B-7940-3D7F-F697-7D6CEFAE7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720A5-0C54-7344-AA1B-31897004833E}" type="datetimeFigureOut">
              <a:rPr lang="en-US" smtClean="0"/>
              <a:t>7/25/24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8681D-FFB9-8881-355D-EA49E7167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BA16D-BA2F-2A1B-4226-C3B3043B4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75B-F160-2648-81F5-3DA771FC1C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359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11845-4990-E937-CE92-4760E4008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0A614-28CA-DC47-D46E-8043F4C226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97CA05-8E4F-E2BB-92D6-814A614997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53849A-37CE-F071-5CF5-FD71D6805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720A5-0C54-7344-AA1B-31897004833E}" type="datetimeFigureOut">
              <a:rPr lang="en-US" smtClean="0"/>
              <a:t>7/25/24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5515A8-6D6F-7569-E261-9BFD73369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AD4F2F-74D1-70D0-3FBC-CCC0A8AAA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75B-F160-2648-81F5-3DA771FC1C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93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A1856-A6F2-AEC2-C420-B2AA11862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826A7D-B45B-0270-2C85-C51617410D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CE381F-14E8-9B96-BD9A-FCAC9D266C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B26B8E-0E9F-B976-2698-3654DF678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0813BA-27BF-6501-95FB-00B335B18A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83AD8A-9706-89A1-A208-8B0773784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720A5-0C54-7344-AA1B-31897004833E}" type="datetimeFigureOut">
              <a:rPr lang="en-US" smtClean="0"/>
              <a:t>7/25/24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14AC0D-7952-75DA-EA05-A45BD829A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DEB662-BBC2-AA03-1071-69DCF2222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75B-F160-2648-81F5-3DA771FC1C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0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0F4EA-6E04-107E-F046-6E75FB3EB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285801-A2FC-58D8-57A7-D61D583D9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720A5-0C54-7344-AA1B-31897004833E}" type="datetimeFigureOut">
              <a:rPr lang="en-US" smtClean="0"/>
              <a:t>7/25/24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683983-690B-406B-2C4C-C2BA7C138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B35EF3-E653-7060-72BB-FBD9F774A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75B-F160-2648-81F5-3DA771FC1C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82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1EAE1C-727D-4E38-EABA-41A931363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720A5-0C54-7344-AA1B-31897004833E}" type="datetimeFigureOut">
              <a:rPr lang="en-US" smtClean="0"/>
              <a:t>7/25/24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956821-60D5-BC91-2608-2B71FDACA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8A3019-9AA5-CA48-03B2-514D8DD5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75B-F160-2648-81F5-3DA771FC1C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078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3623A-A5EC-AEAA-9E64-27FAF2DE6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FBAFBD-B73A-72FE-9D16-E90380EE88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9837D6-A370-CAB8-D0F9-C087A0CD5E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8AFE4C-E5E5-7695-D1F7-372849ADF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720A5-0C54-7344-AA1B-31897004833E}" type="datetimeFigureOut">
              <a:rPr lang="en-US" smtClean="0"/>
              <a:t>7/25/24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910EF-DE63-4D23-150B-D4999877F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B81342-B337-3470-EE8F-96E25BE9B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75B-F160-2648-81F5-3DA771FC1C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407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3DE85-4FDF-3EEA-6D72-B3E142D7B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720DF1-E0B0-FD5B-70CE-6BA535A8C1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A049FD-A7F8-9056-F48A-64475B66E4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919DC4-FF9D-0D57-1632-021BDD552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720A5-0C54-7344-AA1B-31897004833E}" type="datetimeFigureOut">
              <a:rPr lang="en-US" smtClean="0"/>
              <a:t>7/25/24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30EE0B-00AC-9858-7652-741561C51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11C77C-454B-34BB-A49B-A96333C9D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75B-F160-2648-81F5-3DA771FC1C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761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D8B2FB-6CFC-18F3-6DBB-267C29DB2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DE506-56BE-3650-DA2D-9397A5BF85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CD8224-D637-E80B-7323-66E2E0E698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6720A5-0C54-7344-AA1B-31897004833E}" type="datetimeFigureOut">
              <a:rPr lang="en-US" smtClean="0"/>
              <a:t>7/25/24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9EDC9A-3BFA-DA07-C285-42E5CBF2B8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FB8F3B-C4B8-DD38-634C-273E29ED4B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831375B-F160-2648-81F5-3DA771FC1C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112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21;p1">
            <a:extLst>
              <a:ext uri="{FF2B5EF4-FFF2-40B4-BE49-F238E27FC236}">
                <a16:creationId xmlns:a16="http://schemas.microsoft.com/office/drawing/2014/main" id="{8D542DEF-454A-EC39-D228-32D9E6903960}"/>
              </a:ext>
            </a:extLst>
          </p:cNvPr>
          <p:cNvSpPr/>
          <p:nvPr/>
        </p:nvSpPr>
        <p:spPr>
          <a:xfrm>
            <a:off x="4755515" y="1089065"/>
            <a:ext cx="2192399" cy="955800"/>
          </a:xfrm>
          <a:prstGeom prst="roundRect">
            <a:avLst>
              <a:gd name="adj" fmla="val 16667"/>
            </a:avLst>
          </a:prstGeom>
          <a:solidFill>
            <a:srgbClr val="FFD966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83 patients identified thru case logs and CPT records search</a:t>
            </a:r>
            <a:endParaRPr sz="1600" dirty="0"/>
          </a:p>
        </p:txBody>
      </p:sp>
      <p:cxnSp>
        <p:nvCxnSpPr>
          <p:cNvPr id="6" name="Google Shape;122;p1">
            <a:extLst>
              <a:ext uri="{FF2B5EF4-FFF2-40B4-BE49-F238E27FC236}">
                <a16:creationId xmlns:a16="http://schemas.microsoft.com/office/drawing/2014/main" id="{9C853704-CF2F-1309-BDFE-0C55088A238E}"/>
              </a:ext>
            </a:extLst>
          </p:cNvPr>
          <p:cNvCxnSpPr>
            <a:cxnSpLocks/>
            <a:endCxn id="8" idx="0"/>
          </p:cNvCxnSpPr>
          <p:nvPr/>
        </p:nvCxnSpPr>
        <p:spPr>
          <a:xfrm flipH="1">
            <a:off x="4300204" y="4463822"/>
            <a:ext cx="1600938" cy="1049529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" name="Google Shape;124;p1">
            <a:extLst>
              <a:ext uri="{FF2B5EF4-FFF2-40B4-BE49-F238E27FC236}">
                <a16:creationId xmlns:a16="http://schemas.microsoft.com/office/drawing/2014/main" id="{89590DA2-78C6-AAD1-E9CB-75E3847D9166}"/>
              </a:ext>
            </a:extLst>
          </p:cNvPr>
          <p:cNvSpPr/>
          <p:nvPr/>
        </p:nvSpPr>
        <p:spPr>
          <a:xfrm>
            <a:off x="6432670" y="5536447"/>
            <a:ext cx="1950900" cy="955800"/>
          </a:xfrm>
          <a:prstGeom prst="roundRect">
            <a:avLst>
              <a:gd name="adj" fmla="val 16667"/>
            </a:avLst>
          </a:prstGeom>
          <a:solidFill>
            <a:srgbClr val="FFD966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/>
              <a:t>13 patients had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/>
              <a:t>PPV + ISHF PCIOL</a:t>
            </a:r>
            <a:endParaRPr sz="1500" dirty="0"/>
          </a:p>
        </p:txBody>
      </p:sp>
      <p:sp>
        <p:nvSpPr>
          <p:cNvPr id="8" name="Google Shape;123;p1">
            <a:extLst>
              <a:ext uri="{FF2B5EF4-FFF2-40B4-BE49-F238E27FC236}">
                <a16:creationId xmlns:a16="http://schemas.microsoft.com/office/drawing/2014/main" id="{24202AE4-54FE-FBA7-0AEA-547495B0010C}"/>
              </a:ext>
            </a:extLst>
          </p:cNvPr>
          <p:cNvSpPr/>
          <p:nvPr/>
        </p:nvSpPr>
        <p:spPr>
          <a:xfrm>
            <a:off x="3324754" y="5513351"/>
            <a:ext cx="1950900" cy="955800"/>
          </a:xfrm>
          <a:prstGeom prst="roundRect">
            <a:avLst>
              <a:gd name="adj" fmla="val 16667"/>
            </a:avLst>
          </a:prstGeom>
          <a:solidFill>
            <a:srgbClr val="FFD966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12 patients had PPV + ACIOL</a:t>
            </a:r>
            <a:endParaRPr sz="1600" dirty="0"/>
          </a:p>
        </p:txBody>
      </p:sp>
      <p:sp>
        <p:nvSpPr>
          <p:cNvPr id="10" name="Google Shape;126;p1">
            <a:extLst>
              <a:ext uri="{FF2B5EF4-FFF2-40B4-BE49-F238E27FC236}">
                <a16:creationId xmlns:a16="http://schemas.microsoft.com/office/drawing/2014/main" id="{67BE9D7E-2661-0691-BC6E-D1FB3BBFFC4F}"/>
              </a:ext>
            </a:extLst>
          </p:cNvPr>
          <p:cNvSpPr/>
          <p:nvPr/>
        </p:nvSpPr>
        <p:spPr>
          <a:xfrm>
            <a:off x="1252448" y="2044866"/>
            <a:ext cx="2645400" cy="658762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28 patients excluded who did not have combined PPV</a:t>
            </a:r>
            <a:endParaRPr sz="1600" dirty="0"/>
          </a:p>
        </p:txBody>
      </p:sp>
      <p:cxnSp>
        <p:nvCxnSpPr>
          <p:cNvPr id="11" name="Google Shape;127;p1">
            <a:extLst>
              <a:ext uri="{FF2B5EF4-FFF2-40B4-BE49-F238E27FC236}">
                <a16:creationId xmlns:a16="http://schemas.microsoft.com/office/drawing/2014/main" id="{9225F613-E3A0-1ED6-3249-A3B35B25EA5E}"/>
              </a:ext>
            </a:extLst>
          </p:cNvPr>
          <p:cNvCxnSpPr>
            <a:cxnSpLocks/>
          </p:cNvCxnSpPr>
          <p:nvPr/>
        </p:nvCxnSpPr>
        <p:spPr>
          <a:xfrm>
            <a:off x="5908420" y="4481542"/>
            <a:ext cx="1499700" cy="10497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3" name="Google Shape;130;p1">
            <a:extLst>
              <a:ext uri="{FF2B5EF4-FFF2-40B4-BE49-F238E27FC236}">
                <a16:creationId xmlns:a16="http://schemas.microsoft.com/office/drawing/2014/main" id="{262FEC9B-5560-08D7-672F-63D3775CC5C2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3897848" y="2372645"/>
            <a:ext cx="1953864" cy="1602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Google Shape;128;p1">
            <a:extLst>
              <a:ext uri="{FF2B5EF4-FFF2-40B4-BE49-F238E27FC236}">
                <a16:creationId xmlns:a16="http://schemas.microsoft.com/office/drawing/2014/main" id="{1738E236-2A08-420E-3022-C5361569B762}"/>
              </a:ext>
            </a:extLst>
          </p:cNvPr>
          <p:cNvSpPr/>
          <p:nvPr/>
        </p:nvSpPr>
        <p:spPr>
          <a:xfrm>
            <a:off x="4876264" y="3482493"/>
            <a:ext cx="1950900" cy="955800"/>
          </a:xfrm>
          <a:prstGeom prst="roundRect">
            <a:avLst>
              <a:gd name="adj" fmla="val 16667"/>
            </a:avLst>
          </a:prstGeom>
          <a:solidFill>
            <a:srgbClr val="FFD966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25 eyes of 25 patients included</a:t>
            </a:r>
            <a:endParaRPr sz="1600" dirty="0"/>
          </a:p>
        </p:txBody>
      </p:sp>
      <p:cxnSp>
        <p:nvCxnSpPr>
          <p:cNvPr id="17" name="Google Shape;125;p1">
            <a:extLst>
              <a:ext uri="{FF2B5EF4-FFF2-40B4-BE49-F238E27FC236}">
                <a16:creationId xmlns:a16="http://schemas.microsoft.com/office/drawing/2014/main" id="{F2762179-8A48-2B9F-B5F7-D26A45503790}"/>
              </a:ext>
            </a:extLst>
          </p:cNvPr>
          <p:cNvCxnSpPr>
            <a:cxnSpLocks/>
            <a:stCxn id="5" idx="2"/>
            <a:endCxn id="16" idx="0"/>
          </p:cNvCxnSpPr>
          <p:nvPr/>
        </p:nvCxnSpPr>
        <p:spPr>
          <a:xfrm flipH="1">
            <a:off x="5851714" y="2044865"/>
            <a:ext cx="1" cy="1437628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" name="Google Shape;129;p1">
            <a:extLst>
              <a:ext uri="{FF2B5EF4-FFF2-40B4-BE49-F238E27FC236}">
                <a16:creationId xmlns:a16="http://schemas.microsoft.com/office/drawing/2014/main" id="{DFA8E8C9-3A9F-3322-43F5-3C9C3C082F89}"/>
              </a:ext>
            </a:extLst>
          </p:cNvPr>
          <p:cNvSpPr/>
          <p:nvPr/>
        </p:nvSpPr>
        <p:spPr>
          <a:xfrm>
            <a:off x="7408117" y="2435991"/>
            <a:ext cx="3177223" cy="655375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28 patients excluded due to follow up &lt;8 months from surgery</a:t>
            </a:r>
            <a:endParaRPr sz="1600" dirty="0"/>
          </a:p>
        </p:txBody>
      </p:sp>
      <p:cxnSp>
        <p:nvCxnSpPr>
          <p:cNvPr id="22" name="Google Shape;130;p1">
            <a:extLst>
              <a:ext uri="{FF2B5EF4-FFF2-40B4-BE49-F238E27FC236}">
                <a16:creationId xmlns:a16="http://schemas.microsoft.com/office/drawing/2014/main" id="{7FF85D07-5DD9-7284-2C96-28F07DFB2353}"/>
              </a:ext>
            </a:extLst>
          </p:cNvPr>
          <p:cNvCxnSpPr>
            <a:cxnSpLocks/>
          </p:cNvCxnSpPr>
          <p:nvPr/>
        </p:nvCxnSpPr>
        <p:spPr>
          <a:xfrm flipV="1">
            <a:off x="5851712" y="2763679"/>
            <a:ext cx="1556406" cy="16111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" name="Google Shape;130;p1">
            <a:extLst>
              <a:ext uri="{FF2B5EF4-FFF2-40B4-BE49-F238E27FC236}">
                <a16:creationId xmlns:a16="http://schemas.microsoft.com/office/drawing/2014/main" id="{7FE2413D-1048-ABFD-BAAC-85A26F40F603}"/>
              </a:ext>
            </a:extLst>
          </p:cNvPr>
          <p:cNvCxnSpPr>
            <a:cxnSpLocks/>
          </p:cNvCxnSpPr>
          <p:nvPr/>
        </p:nvCxnSpPr>
        <p:spPr>
          <a:xfrm>
            <a:off x="3897848" y="3147280"/>
            <a:ext cx="1953864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" name="Google Shape;126;p1">
            <a:extLst>
              <a:ext uri="{FF2B5EF4-FFF2-40B4-BE49-F238E27FC236}">
                <a16:creationId xmlns:a16="http://schemas.microsoft.com/office/drawing/2014/main" id="{59657F44-73D6-3C43-13C0-4A6692DC951D}"/>
              </a:ext>
            </a:extLst>
          </p:cNvPr>
          <p:cNvSpPr/>
          <p:nvPr/>
        </p:nvSpPr>
        <p:spPr>
          <a:xfrm>
            <a:off x="1252448" y="2861250"/>
            <a:ext cx="2645400" cy="658763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2 patients excluded who had sulcus IOL placed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3126638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58</Words>
  <Application>Microsoft Macintosh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Sohn, Elliott H</dc:creator>
  <cp:lastModifiedBy>Sohn, Elliott H</cp:lastModifiedBy>
  <cp:revision>9</cp:revision>
  <dcterms:created xsi:type="dcterms:W3CDTF">2024-07-02T16:28:00Z</dcterms:created>
  <dcterms:modified xsi:type="dcterms:W3CDTF">2024-07-25T18:05:45Z</dcterms:modified>
</cp:coreProperties>
</file>