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581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27"/>
  </p:normalViewPr>
  <p:slideViewPr>
    <p:cSldViewPr snapToGrid="0">
      <p:cViewPr varScale="1">
        <p:scale>
          <a:sx n="113" d="100"/>
          <a:sy n="113" d="100"/>
        </p:scale>
        <p:origin x="5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DEF213-2531-B47F-8AFC-6BACF8F66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54591A4-63D9-BA3A-1E4B-448AF2F12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8B2B62-FAA9-0FA2-F6FE-D62BEE9FF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2203D8-C655-30FF-BB82-F5FE2E168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18AAA-0339-30B5-2F1E-36900900E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4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B0486C-D0F0-D069-D8C0-07610535B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8ECC171-0A85-9CB0-6D05-A77D351965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7FCE41-ABEC-06DF-709E-0C8D5E4D5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B0DA0A-73A1-D6C4-44F7-F972195E1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C9EC8-09F3-3682-68B8-E357E6F15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7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4C3CBF2-BB30-8980-1B33-477E2CABA2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F4BD78C-5A77-EA09-6FA3-1F8ECB0905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D4523F-9946-7A33-74A1-7E7FA5165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17E58A-9B09-8C12-DF69-35079BBE5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719A91-B103-FF2C-654C-7B6EE0D58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68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98D9E-66C9-439A-D24A-E929B6386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ACC3C0-1170-06C8-9405-E63D344BF3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4ABA90-6814-8EA9-1E67-780946476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8E4A36-5285-6155-2AED-8A273AB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5AFDE9-226C-6F8E-3CA4-9C25C6F0E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1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7C56B9-6036-6585-3EB8-F80033C24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847ABF-B2B5-28B0-7EC8-45EBF16CE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4CE852-771E-C7CA-0E75-319A40A64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1B9DB6-BA4E-C1B7-FAE5-2A8613C1E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2443DE-8BE1-DA46-3355-A4F3A41D1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2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D66AD1-536C-28BB-7233-7BFAA148C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205E824-15AA-26D6-DE2E-248948BEE0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8CD2DB6-6BA5-F3BC-9991-1D6243E693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9586C9D-A263-9F2A-E710-5D02EDF62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0C5C6E-DE94-FBD8-13DB-4E9B9A71F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98D68A4-0DE3-04D0-1BAF-1208E81C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59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CB541-7774-DB33-E0D8-BF0466EA4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5081BB-A0F0-AB28-F9C4-417EF75F9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8850344-6116-231E-1F3F-E82CF7308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558C9E0-B7FF-5C95-BA82-E8EC09E0D3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D5D681A-841A-1298-55DB-97C2F5B9FB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C66111E-AA3A-8682-BF80-268129B2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5C67271-92ED-EE27-EC61-840CEAC40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8DAA73D-4370-4E73-3166-603730B68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EFF709-B92D-D6CF-E2D4-A00E8F376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DDAF2BC-C689-3E7C-CC27-1FF588F82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256E64F-BA55-148F-0080-7BA30B3F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0C4DC38-0597-BD50-FFD6-B2B485C21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3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DFF644A-B397-A9D1-D5EE-9B89F3B92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05438E6-7759-568D-BE7E-4B8D7255F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8518FDC-CE9B-8C35-CE0D-8C79FF542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4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BE6204-1245-D149-B40D-8274F30C3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C10016-B8D1-70D5-9343-6B8E1E970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99EDA6-F485-93CD-BB19-71D803976C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ED22A30-1B45-6320-6F6E-25C9F2792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6C200AD-581E-254E-244B-13F978222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F8288E2-E8D3-69E9-5F12-3B6A5CF5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2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24E80B-5BAA-5BB7-01B4-2DC1D2034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5355273-D0C0-A187-71B0-D7F0A35060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5D027BA-8219-9B3E-EC69-BAD77EF49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BC5BC9-842F-4253-B4CD-4D1673B0E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4E6D7BA-6398-ED94-30A9-199773CC1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F6F3771-91B4-78C9-F509-309129422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92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01E306B-7283-674B-C2CC-D6DA22D38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D4FD11-57CC-D318-EDD2-DF9D7D869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91E4750-801B-9BBA-7811-C9E2A3FEC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EF88D-7839-EE43-B7A9-0B8138006194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C1FEC7-A005-119E-EBFB-D4A5D7731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BD210B-9411-63AE-9958-F7C2FE8905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45B-D668-E943-84E1-2AEA9E2C46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1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8646DCA9-14CA-69FD-C5C1-A47654AE3E26}"/>
              </a:ext>
            </a:extLst>
          </p:cNvPr>
          <p:cNvSpPr txBox="1"/>
          <p:nvPr/>
        </p:nvSpPr>
        <p:spPr>
          <a:xfrm>
            <a:off x="0" y="0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Fig. </a:t>
            </a:r>
            <a:r>
              <a:rPr lang="en-US" b="1" dirty="0"/>
              <a:t>S1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C26D8398-7FAD-99D8-2C96-7420D590A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02" t="45000" r="12448" b="17345"/>
          <a:stretch/>
        </p:blipFill>
        <p:spPr bwMode="auto">
          <a:xfrm>
            <a:off x="117354" y="491094"/>
            <a:ext cx="11472072" cy="335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43430FE-9C8E-F6D2-CA4E-A958BE7B7F96}"/>
              </a:ext>
            </a:extLst>
          </p:cNvPr>
          <p:cNvSpPr txBox="1"/>
          <p:nvPr/>
        </p:nvSpPr>
        <p:spPr>
          <a:xfrm>
            <a:off x="0" y="6096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BB41328-69DB-05EB-2199-32EFAD5D39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28" y="4046429"/>
            <a:ext cx="4645479" cy="245618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1374854-0F9D-38FA-21F6-0A3B87F738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777" y="4046429"/>
            <a:ext cx="2722886" cy="245618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29C2AAB-8B70-0E62-E6DC-05D9ED437CC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299" t="5452" r="16946" b="14025"/>
          <a:stretch/>
        </p:blipFill>
        <p:spPr>
          <a:xfrm rot="5400000">
            <a:off x="8722343" y="3753273"/>
            <a:ext cx="2456180" cy="304249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8D13A50-2872-15BD-68AD-71BDFF1290E0}"/>
              </a:ext>
            </a:extLst>
          </p:cNvPr>
          <p:cNvSpPr txBox="1"/>
          <p:nvPr/>
        </p:nvSpPr>
        <p:spPr>
          <a:xfrm>
            <a:off x="0" y="37816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9650AA6-3314-9946-B35C-8FA969564FB9}"/>
              </a:ext>
            </a:extLst>
          </p:cNvPr>
          <p:cNvSpPr txBox="1"/>
          <p:nvPr/>
        </p:nvSpPr>
        <p:spPr>
          <a:xfrm>
            <a:off x="4979225" y="37816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4CD8B9E-2C22-4E59-6C9A-ED96E4784711}"/>
              </a:ext>
            </a:extLst>
          </p:cNvPr>
          <p:cNvSpPr txBox="1"/>
          <p:nvPr/>
        </p:nvSpPr>
        <p:spPr>
          <a:xfrm>
            <a:off x="8095273" y="378164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3928827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Macintosh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Alfons Navarro Ponz</dc:creator>
  <cp:lastModifiedBy>Melissa Acosta Plasencia</cp:lastModifiedBy>
  <cp:revision>10</cp:revision>
  <dcterms:created xsi:type="dcterms:W3CDTF">2023-10-16T09:28:52Z</dcterms:created>
  <dcterms:modified xsi:type="dcterms:W3CDTF">2024-07-02T18:43:15Z</dcterms:modified>
</cp:coreProperties>
</file>