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4"/>
  </p:sldMasterIdLst>
  <p:notesMasterIdLst>
    <p:notesMasterId r:id="rId7"/>
  </p:notesMasterIdLst>
  <p:sldIdLst>
    <p:sldId id="406" r:id="rId5"/>
    <p:sldId id="427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15" userDrawn="1">
          <p15:clr>
            <a:srgbClr val="A4A3A4"/>
          </p15:clr>
        </p15:guide>
        <p15:guide id="2" pos="48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EA35FE5-15D9-E2FE-84EA-11598D3C7B45}" name="ANDREA HERENCIA ROPERO" initials="AHR" userId="S::aherencia@vhio.net::b23d9faf-7b85-4217-80fb-604ae29d5008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edetta PELLEGRINO" initials="BP" lastIdx="18" clrIdx="0"/>
  <p:cmAuthor id="2" name="laboetg" initials="l" lastIdx="6" clrIdx="1"/>
  <p:cmAuthor id="3" name="Alba Llop Guevara" initials="ALG" lastIdx="9" clrIdx="2"/>
  <p:cmAuthor id="4" name="laboetg" initials="l [2]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F1AD"/>
    <a:srgbClr val="35C890"/>
    <a:srgbClr val="BF8AFC"/>
    <a:srgbClr val="C361FF"/>
    <a:srgbClr val="C361FE"/>
    <a:srgbClr val="91F996"/>
    <a:srgbClr val="057879"/>
    <a:srgbClr val="0C7F81"/>
    <a:srgbClr val="0099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57A780-F33A-4BDD-BCF0-464DFACC6D15}" v="8" dt="2024-06-29T08:07:28.4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Estilo claro 2 - Acento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96" autoAdjust="0"/>
    <p:restoredTop sz="95226" autoAdjust="0"/>
  </p:normalViewPr>
  <p:slideViewPr>
    <p:cSldViewPr snapToGrid="0" snapToObjects="1">
      <p:cViewPr varScale="1">
        <p:scale>
          <a:sx n="45" d="100"/>
          <a:sy n="45" d="100"/>
        </p:scale>
        <p:origin x="2276" y="44"/>
      </p:cViewPr>
      <p:guideLst>
        <p:guide orient="horz" pos="1715"/>
        <p:guide pos="482"/>
      </p:guideLst>
    </p:cSldViewPr>
  </p:slideViewPr>
  <p:notesTextViewPr>
    <p:cViewPr>
      <p:scale>
        <a:sx n="70" d="100"/>
        <a:sy n="7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HERENCIA ROPERO" userId="b23d9faf-7b85-4217-80fb-604ae29d5008" providerId="ADAL" clId="{E382472C-8E75-43C9-84A8-573170B1053E}"/>
    <pc:docChg chg="modSld">
      <pc:chgData name="ANDREA HERENCIA ROPERO" userId="b23d9faf-7b85-4217-80fb-604ae29d5008" providerId="ADAL" clId="{E382472C-8E75-43C9-84A8-573170B1053E}" dt="2024-02-14T07:23:16.492" v="12" actId="1037"/>
      <pc:docMkLst>
        <pc:docMk/>
      </pc:docMkLst>
      <pc:sldChg chg="modSp mod">
        <pc:chgData name="ANDREA HERENCIA ROPERO" userId="b23d9faf-7b85-4217-80fb-604ae29d5008" providerId="ADAL" clId="{E382472C-8E75-43C9-84A8-573170B1053E}" dt="2024-02-14T07:23:16.492" v="12" actId="1037"/>
        <pc:sldMkLst>
          <pc:docMk/>
          <pc:sldMk cId="3942600961" sldId="404"/>
        </pc:sldMkLst>
        <pc:spChg chg="mod">
          <ac:chgData name="ANDREA HERENCIA ROPERO" userId="b23d9faf-7b85-4217-80fb-604ae29d5008" providerId="ADAL" clId="{E382472C-8E75-43C9-84A8-573170B1053E}" dt="2024-02-14T07:23:16.492" v="12" actId="1037"/>
          <ac:spMkLst>
            <pc:docMk/>
            <pc:sldMk cId="3942600961" sldId="404"/>
            <ac:spMk id="7" creationId="{BDCAB96C-FECC-4AEB-2BAC-F9C374503003}"/>
          </ac:spMkLst>
        </pc:spChg>
        <pc:picChg chg="mod">
          <ac:chgData name="ANDREA HERENCIA ROPERO" userId="b23d9faf-7b85-4217-80fb-604ae29d5008" providerId="ADAL" clId="{E382472C-8E75-43C9-84A8-573170B1053E}" dt="2024-02-14T07:23:16.492" v="12" actId="1037"/>
          <ac:picMkLst>
            <pc:docMk/>
            <pc:sldMk cId="3942600961" sldId="404"/>
            <ac:picMk id="14" creationId="{40DBF464-6ABC-454B-5E9F-111E410D59FE}"/>
          </ac:picMkLst>
        </pc:picChg>
        <pc:picChg chg="mod">
          <ac:chgData name="ANDREA HERENCIA ROPERO" userId="b23d9faf-7b85-4217-80fb-604ae29d5008" providerId="ADAL" clId="{E382472C-8E75-43C9-84A8-573170B1053E}" dt="2024-02-14T07:23:16.492" v="12" actId="1037"/>
          <ac:picMkLst>
            <pc:docMk/>
            <pc:sldMk cId="3942600961" sldId="404"/>
            <ac:picMk id="24" creationId="{EA5CB2D3-472B-42D7-EDCD-C9A6C6E6B0D3}"/>
          </ac:picMkLst>
        </pc:picChg>
      </pc:sldChg>
    </pc:docChg>
  </pc:docChgLst>
  <pc:docChgLst>
    <pc:chgData name="ANDREA HERENCIA ROPERO" userId="b23d9faf-7b85-4217-80fb-604ae29d5008" providerId="ADAL" clId="{24E00918-80BC-4333-A110-9F035F3BB559}"/>
    <pc:docChg chg="delSld">
      <pc:chgData name="ANDREA HERENCIA ROPERO" userId="b23d9faf-7b85-4217-80fb-604ae29d5008" providerId="ADAL" clId="{24E00918-80BC-4333-A110-9F035F3BB559}" dt="2024-06-29T08:13:31.609" v="8" actId="47"/>
      <pc:docMkLst>
        <pc:docMk/>
      </pc:docMkLst>
      <pc:sldChg chg="del">
        <pc:chgData name="ANDREA HERENCIA ROPERO" userId="b23d9faf-7b85-4217-80fb-604ae29d5008" providerId="ADAL" clId="{24E00918-80BC-4333-A110-9F035F3BB559}" dt="2024-06-29T08:13:26.728" v="2" actId="47"/>
        <pc:sldMkLst>
          <pc:docMk/>
          <pc:sldMk cId="673924506" sldId="398"/>
        </pc:sldMkLst>
      </pc:sldChg>
      <pc:sldChg chg="del">
        <pc:chgData name="ANDREA HERENCIA ROPERO" userId="b23d9faf-7b85-4217-80fb-604ae29d5008" providerId="ADAL" clId="{24E00918-80BC-4333-A110-9F035F3BB559}" dt="2024-06-29T08:13:25.842" v="1" actId="47"/>
        <pc:sldMkLst>
          <pc:docMk/>
          <pc:sldMk cId="3942600961" sldId="404"/>
        </pc:sldMkLst>
      </pc:sldChg>
      <pc:sldChg chg="del">
        <pc:chgData name="ANDREA HERENCIA ROPERO" userId="b23d9faf-7b85-4217-80fb-604ae29d5008" providerId="ADAL" clId="{24E00918-80BC-4333-A110-9F035F3BB559}" dt="2024-06-29T08:13:31.247" v="7" actId="47"/>
        <pc:sldMkLst>
          <pc:docMk/>
          <pc:sldMk cId="4047598291" sldId="414"/>
        </pc:sldMkLst>
      </pc:sldChg>
      <pc:sldChg chg="del">
        <pc:chgData name="ANDREA HERENCIA ROPERO" userId="b23d9faf-7b85-4217-80fb-604ae29d5008" providerId="ADAL" clId="{24E00918-80BC-4333-A110-9F035F3BB559}" dt="2024-06-29T08:13:24.924" v="0" actId="47"/>
        <pc:sldMkLst>
          <pc:docMk/>
          <pc:sldMk cId="2119576184" sldId="422"/>
        </pc:sldMkLst>
      </pc:sldChg>
      <pc:sldChg chg="del">
        <pc:chgData name="ANDREA HERENCIA ROPERO" userId="b23d9faf-7b85-4217-80fb-604ae29d5008" providerId="ADAL" clId="{24E00918-80BC-4333-A110-9F035F3BB559}" dt="2024-06-29T08:13:27.182" v="3" actId="47"/>
        <pc:sldMkLst>
          <pc:docMk/>
          <pc:sldMk cId="3481633945" sldId="423"/>
        </pc:sldMkLst>
      </pc:sldChg>
      <pc:sldChg chg="del">
        <pc:chgData name="ANDREA HERENCIA ROPERO" userId="b23d9faf-7b85-4217-80fb-604ae29d5008" providerId="ADAL" clId="{24E00918-80BC-4333-A110-9F035F3BB559}" dt="2024-06-29T08:13:28.378" v="5" actId="47"/>
        <pc:sldMkLst>
          <pc:docMk/>
          <pc:sldMk cId="3308006146" sldId="424"/>
        </pc:sldMkLst>
      </pc:sldChg>
      <pc:sldChg chg="del">
        <pc:chgData name="ANDREA HERENCIA ROPERO" userId="b23d9faf-7b85-4217-80fb-604ae29d5008" providerId="ADAL" clId="{24E00918-80BC-4333-A110-9F035F3BB559}" dt="2024-06-29T08:13:27.877" v="4" actId="47"/>
        <pc:sldMkLst>
          <pc:docMk/>
          <pc:sldMk cId="1599943721" sldId="425"/>
        </pc:sldMkLst>
      </pc:sldChg>
      <pc:sldChg chg="del">
        <pc:chgData name="ANDREA HERENCIA ROPERO" userId="b23d9faf-7b85-4217-80fb-604ae29d5008" providerId="ADAL" clId="{24E00918-80BC-4333-A110-9F035F3BB559}" dt="2024-06-29T08:13:28.804" v="6" actId="47"/>
        <pc:sldMkLst>
          <pc:docMk/>
          <pc:sldMk cId="2907262028" sldId="426"/>
        </pc:sldMkLst>
      </pc:sldChg>
      <pc:sldChg chg="del">
        <pc:chgData name="ANDREA HERENCIA ROPERO" userId="b23d9faf-7b85-4217-80fb-604ae29d5008" providerId="ADAL" clId="{24E00918-80BC-4333-A110-9F035F3BB559}" dt="2024-06-29T08:13:31.609" v="8" actId="47"/>
        <pc:sldMkLst>
          <pc:docMk/>
          <pc:sldMk cId="141414370" sldId="428"/>
        </pc:sldMkLst>
      </pc:sldChg>
    </pc:docChg>
  </pc:docChgLst>
  <pc:docChgLst>
    <pc:chgData name="ANDREA HERENCIA ROPERO" userId="b23d9faf-7b85-4217-80fb-604ae29d5008" providerId="ADAL" clId="{1757A780-F33A-4BDD-BCF0-464DFACC6D15}"/>
    <pc:docChg chg="custSel addSld modSld">
      <pc:chgData name="ANDREA HERENCIA ROPERO" userId="b23d9faf-7b85-4217-80fb-604ae29d5008" providerId="ADAL" clId="{1757A780-F33A-4BDD-BCF0-464DFACC6D15}" dt="2024-06-29T08:07:31.024" v="110" actId="20577"/>
      <pc:docMkLst>
        <pc:docMk/>
      </pc:docMkLst>
      <pc:sldChg chg="addSp delSp modSp mod">
        <pc:chgData name="ANDREA HERENCIA ROPERO" userId="b23d9faf-7b85-4217-80fb-604ae29d5008" providerId="ADAL" clId="{1757A780-F33A-4BDD-BCF0-464DFACC6D15}" dt="2024-06-29T08:07:02.509" v="94" actId="20577"/>
        <pc:sldMkLst>
          <pc:docMk/>
          <pc:sldMk cId="673924506" sldId="398"/>
        </pc:sldMkLst>
        <pc:spChg chg="del">
          <ac:chgData name="ANDREA HERENCIA ROPERO" userId="b23d9faf-7b85-4217-80fb-604ae29d5008" providerId="ADAL" clId="{1757A780-F33A-4BDD-BCF0-464DFACC6D15}" dt="2024-06-29T08:06:51.898" v="89" actId="478"/>
          <ac:spMkLst>
            <pc:docMk/>
            <pc:sldMk cId="673924506" sldId="398"/>
            <ac:spMk id="3" creationId="{F2E3BF6D-3E1F-04C2-83B2-42A62E872578}"/>
          </ac:spMkLst>
        </pc:spChg>
        <pc:spChg chg="add mod">
          <ac:chgData name="ANDREA HERENCIA ROPERO" userId="b23d9faf-7b85-4217-80fb-604ae29d5008" providerId="ADAL" clId="{1757A780-F33A-4BDD-BCF0-464DFACC6D15}" dt="2024-06-29T08:07:02.509" v="94" actId="20577"/>
          <ac:spMkLst>
            <pc:docMk/>
            <pc:sldMk cId="673924506" sldId="398"/>
            <ac:spMk id="5" creationId="{79EE8F7A-C3E1-90FE-184B-D2120A2E1B76}"/>
          </ac:spMkLst>
        </pc:spChg>
        <pc:spChg chg="add mod">
          <ac:chgData name="ANDREA HERENCIA ROPERO" userId="b23d9faf-7b85-4217-80fb-604ae29d5008" providerId="ADAL" clId="{1757A780-F33A-4BDD-BCF0-464DFACC6D15}" dt="2024-06-29T08:03:17.539" v="30" actId="1076"/>
          <ac:spMkLst>
            <pc:docMk/>
            <pc:sldMk cId="673924506" sldId="398"/>
            <ac:spMk id="7" creationId="{E51F891E-D55D-1DB3-4E70-827DBECE8808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6:48.659" v="88" actId="20577"/>
        <pc:sldMkLst>
          <pc:docMk/>
          <pc:sldMk cId="3942600961" sldId="404"/>
        </pc:sldMkLst>
        <pc:spChg chg="del">
          <ac:chgData name="ANDREA HERENCIA ROPERO" userId="b23d9faf-7b85-4217-80fb-604ae29d5008" providerId="ADAL" clId="{1757A780-F33A-4BDD-BCF0-464DFACC6D15}" dt="2024-06-29T08:06:43.771" v="85" actId="478"/>
          <ac:spMkLst>
            <pc:docMk/>
            <pc:sldMk cId="3942600961" sldId="404"/>
            <ac:spMk id="2" creationId="{0AF90159-FEFD-407D-1C2F-85B5F6023392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3" creationId="{51FA5DB6-D915-1081-5BDC-8357B0EBCA67}"/>
          </ac:spMkLst>
        </pc:spChg>
        <pc:spChg chg="add mod">
          <ac:chgData name="ANDREA HERENCIA ROPERO" userId="b23d9faf-7b85-4217-80fb-604ae29d5008" providerId="ADAL" clId="{1757A780-F33A-4BDD-BCF0-464DFACC6D15}" dt="2024-06-29T08:06:48.659" v="88" actId="20577"/>
          <ac:spMkLst>
            <pc:docMk/>
            <pc:sldMk cId="3942600961" sldId="404"/>
            <ac:spMk id="4" creationId="{5F6C5348-CC83-61C4-1DF3-A0B83CEF8B26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5" creationId="{F776258E-9BBD-591A-76DB-6DBDB47425AE}"/>
          </ac:spMkLst>
        </pc:spChg>
        <pc:spChg chg="add mod">
          <ac:chgData name="ANDREA HERENCIA ROPERO" userId="b23d9faf-7b85-4217-80fb-604ae29d5008" providerId="ADAL" clId="{1757A780-F33A-4BDD-BCF0-464DFACC6D15}" dt="2024-06-29T08:02:56.424" v="24" actId="1076"/>
          <ac:spMkLst>
            <pc:docMk/>
            <pc:sldMk cId="3942600961" sldId="404"/>
            <ac:spMk id="6" creationId="{35A5D4C4-5C57-CAB5-1C4D-C4EFF58665EB}"/>
          </ac:spMkLst>
        </pc:spChg>
        <pc:spChg chg="mod">
          <ac:chgData name="ANDREA HERENCIA ROPERO" userId="b23d9faf-7b85-4217-80fb-604ae29d5008" providerId="ADAL" clId="{1757A780-F33A-4BDD-BCF0-464DFACC6D15}" dt="2024-06-29T08:02:52.620" v="23" actId="1035"/>
          <ac:spMkLst>
            <pc:docMk/>
            <pc:sldMk cId="3942600961" sldId="404"/>
            <ac:spMk id="7" creationId="{BDCAB96C-FECC-4AEB-2BAC-F9C374503003}"/>
          </ac:spMkLst>
        </pc:sp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8" creationId="{71011029-D47A-EDD6-7F13-A7271AAD0530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1" creationId="{D8AB407C-D0F6-F69B-7F91-EC5B1BA68F47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2" creationId="{50BA5A5F-7289-0714-8412-50C359212923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14" creationId="{40DBF464-6ABC-454B-5E9F-111E410D59FE}"/>
          </ac:picMkLst>
        </pc:picChg>
        <pc:picChg chg="mod">
          <ac:chgData name="ANDREA HERENCIA ROPERO" userId="b23d9faf-7b85-4217-80fb-604ae29d5008" providerId="ADAL" clId="{1757A780-F33A-4BDD-BCF0-464DFACC6D15}" dt="2024-06-29T08:02:52.620" v="23" actId="1035"/>
          <ac:picMkLst>
            <pc:docMk/>
            <pc:sldMk cId="3942600961" sldId="404"/>
            <ac:picMk id="24" creationId="{EA5CB2D3-472B-42D7-EDCD-C9A6C6E6B0D3}"/>
          </ac:picMkLst>
        </pc:picChg>
      </pc:sldChg>
      <pc:sldChg chg="addSp delSp modSp mod">
        <pc:chgData name="ANDREA HERENCIA ROPERO" userId="b23d9faf-7b85-4217-80fb-604ae29d5008" providerId="ADAL" clId="{1757A780-F33A-4BDD-BCF0-464DFACC6D15}" dt="2024-06-29T08:07:24.316" v="106" actId="20577"/>
        <pc:sldMkLst>
          <pc:docMk/>
          <pc:sldMk cId="3408807923" sldId="406"/>
        </pc:sldMkLst>
        <pc:spChg chg="del">
          <ac:chgData name="ANDREA HERENCIA ROPERO" userId="b23d9faf-7b85-4217-80fb-604ae29d5008" providerId="ADAL" clId="{1757A780-F33A-4BDD-BCF0-464DFACC6D15}" dt="2024-06-29T08:07:21.835" v="103" actId="478"/>
          <ac:spMkLst>
            <pc:docMk/>
            <pc:sldMk cId="3408807923" sldId="406"/>
            <ac:spMk id="12" creationId="{6C3939BB-75FE-7942-AB41-D765F2160D3C}"/>
          </ac:spMkLst>
        </pc:spChg>
        <pc:spChg chg="add mod">
          <ac:chgData name="ANDREA HERENCIA ROPERO" userId="b23d9faf-7b85-4217-80fb-604ae29d5008" providerId="ADAL" clId="{1757A780-F33A-4BDD-BCF0-464DFACC6D15}" dt="2024-06-29T08:04:17.344" v="59" actId="20577"/>
          <ac:spMkLst>
            <pc:docMk/>
            <pc:sldMk cId="3408807923" sldId="406"/>
            <ac:spMk id="65" creationId="{8CD9139E-8ADC-92D3-3ACE-815AA2E7BE72}"/>
          </ac:spMkLst>
        </pc:spChg>
        <pc:spChg chg="add mod">
          <ac:chgData name="ANDREA HERENCIA ROPERO" userId="b23d9faf-7b85-4217-80fb-604ae29d5008" providerId="ADAL" clId="{1757A780-F33A-4BDD-BCF0-464DFACC6D15}" dt="2024-06-29T08:07:24.316" v="106" actId="20577"/>
          <ac:spMkLst>
            <pc:docMk/>
            <pc:sldMk cId="3408807923" sldId="406"/>
            <ac:spMk id="66" creationId="{AED72592-EDFF-89D5-D5A9-06701DB862C9}"/>
          </ac:spMkLst>
        </pc:spChg>
        <pc:spChg chg="add del mod">
          <ac:chgData name="ANDREA HERENCIA ROPERO" userId="b23d9faf-7b85-4217-80fb-604ae29d5008" providerId="ADAL" clId="{1757A780-F33A-4BDD-BCF0-464DFACC6D15}" dt="2024-06-29T08:04:37.129" v="65" actId="21"/>
          <ac:spMkLst>
            <pc:docMk/>
            <pc:sldMk cId="3408807923" sldId="406"/>
            <ac:spMk id="67" creationId="{D3F5F325-ADF5-99EE-ECE0-5CF09489273B}"/>
          </ac:spMkLst>
        </pc:spChg>
        <pc:picChg chg="mod">
          <ac:chgData name="ANDREA HERENCIA ROPERO" userId="b23d9faf-7b85-4217-80fb-604ae29d5008" providerId="ADAL" clId="{1757A780-F33A-4BDD-BCF0-464DFACC6D15}" dt="2024-06-29T08:04:09.063" v="55" actId="1035"/>
          <ac:picMkLst>
            <pc:docMk/>
            <pc:sldMk cId="3408807923" sldId="406"/>
            <ac:picMk id="7" creationId="{5896AC2C-A00E-7954-44F6-3E977B11C8BD}"/>
          </ac:picMkLst>
        </pc:picChg>
      </pc:sldChg>
      <pc:sldChg chg="addSp delSp modSp mod">
        <pc:chgData name="ANDREA HERENCIA ROPERO" userId="b23d9faf-7b85-4217-80fb-604ae29d5008" providerId="ADAL" clId="{1757A780-F33A-4BDD-BCF0-464DFACC6D15}" dt="2024-06-29T08:07:31.024" v="110" actId="20577"/>
        <pc:sldMkLst>
          <pc:docMk/>
          <pc:sldMk cId="4047598291" sldId="414"/>
        </pc:sldMkLst>
        <pc:spChg chg="add mod">
          <ac:chgData name="ANDREA HERENCIA ROPERO" userId="b23d9faf-7b85-4217-80fb-604ae29d5008" providerId="ADAL" clId="{1757A780-F33A-4BDD-BCF0-464DFACC6D15}" dt="2024-06-29T08:07:31.024" v="110" actId="20577"/>
          <ac:spMkLst>
            <pc:docMk/>
            <pc:sldMk cId="4047598291" sldId="414"/>
            <ac:spMk id="9" creationId="{020F79C0-E609-D78D-A1DE-0C8ABDE7FAE4}"/>
          </ac:spMkLst>
        </pc:spChg>
        <pc:spChg chg="del">
          <ac:chgData name="ANDREA HERENCIA ROPERO" userId="b23d9faf-7b85-4217-80fb-604ae29d5008" providerId="ADAL" clId="{1757A780-F33A-4BDD-BCF0-464DFACC6D15}" dt="2024-06-29T08:07:28.196" v="107" actId="478"/>
          <ac:spMkLst>
            <pc:docMk/>
            <pc:sldMk cId="4047598291" sldId="414"/>
            <ac:spMk id="43" creationId="{869303E8-6772-9C47-876D-4C6D3D727F9C}"/>
          </ac:spMkLst>
        </pc:spChg>
      </pc:sldChg>
      <pc:sldChg chg="addSp modSp mod">
        <pc:chgData name="ANDREA HERENCIA ROPERO" userId="b23d9faf-7b85-4217-80fb-604ae29d5008" providerId="ADAL" clId="{1757A780-F33A-4BDD-BCF0-464DFACC6D15}" dt="2024-06-29T08:06:38.809" v="84" actId="20577"/>
        <pc:sldMkLst>
          <pc:docMk/>
          <pc:sldMk cId="2119576184" sldId="422"/>
        </pc:sldMkLst>
        <pc:spChg chg="mod">
          <ac:chgData name="ANDREA HERENCIA ROPERO" userId="b23d9faf-7b85-4217-80fb-604ae29d5008" providerId="ADAL" clId="{1757A780-F33A-4BDD-BCF0-464DFACC6D15}" dt="2024-06-29T08:06:38.809" v="84" actId="20577"/>
          <ac:spMkLst>
            <pc:docMk/>
            <pc:sldMk cId="2119576184" sldId="422"/>
            <ac:spMk id="2" creationId="{2F40F286-E752-E753-DA6E-8C6D9E2B2F6D}"/>
          </ac:spMkLst>
        </pc:spChg>
        <pc:spChg chg="add mod">
          <ac:chgData name="ANDREA HERENCIA ROPERO" userId="b23d9faf-7b85-4217-80fb-604ae29d5008" providerId="ADAL" clId="{1757A780-F33A-4BDD-BCF0-464DFACC6D15}" dt="2024-06-29T08:02:28.250" v="10" actId="1076"/>
          <ac:spMkLst>
            <pc:docMk/>
            <pc:sldMk cId="2119576184" sldId="422"/>
            <ac:spMk id="27" creationId="{F9B933EA-97CB-96B0-88EA-6B662A5270C6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7:10.913" v="98" actId="20577"/>
        <pc:sldMkLst>
          <pc:docMk/>
          <pc:sldMk cId="3481633945" sldId="423"/>
        </pc:sldMkLst>
        <pc:spChg chg="del">
          <ac:chgData name="ANDREA HERENCIA ROPERO" userId="b23d9faf-7b85-4217-80fb-604ae29d5008" providerId="ADAL" clId="{1757A780-F33A-4BDD-BCF0-464DFACC6D15}" dt="2024-06-29T08:07:08.697" v="95" actId="478"/>
          <ac:spMkLst>
            <pc:docMk/>
            <pc:sldMk cId="3481633945" sldId="423"/>
            <ac:spMk id="2" creationId="{5A17D2FA-1CB1-A425-4C7F-831A0FA3B1C0}"/>
          </ac:spMkLst>
        </pc:spChg>
        <pc:spChg chg="add mod">
          <ac:chgData name="ANDREA HERENCIA ROPERO" userId="b23d9faf-7b85-4217-80fb-604ae29d5008" providerId="ADAL" clId="{1757A780-F33A-4BDD-BCF0-464DFACC6D15}" dt="2024-06-29T08:07:10.913" v="98" actId="20577"/>
          <ac:spMkLst>
            <pc:docMk/>
            <pc:sldMk cId="3481633945" sldId="423"/>
            <ac:spMk id="4" creationId="{12B1677B-5585-6066-E4B0-473E783FFC60}"/>
          </ac:spMkLst>
        </pc:spChg>
      </pc:sldChg>
      <pc:sldChg chg="addSp delSp modSp mod">
        <pc:chgData name="ANDREA HERENCIA ROPERO" userId="b23d9faf-7b85-4217-80fb-604ae29d5008" providerId="ADAL" clId="{1757A780-F33A-4BDD-BCF0-464DFACC6D15}" dt="2024-06-29T08:07:17.588" v="102" actId="20577"/>
        <pc:sldMkLst>
          <pc:docMk/>
          <pc:sldMk cId="3308006146" sldId="424"/>
        </pc:sldMkLst>
        <pc:spChg chg="del">
          <ac:chgData name="ANDREA HERENCIA ROPERO" userId="b23d9faf-7b85-4217-80fb-604ae29d5008" providerId="ADAL" clId="{1757A780-F33A-4BDD-BCF0-464DFACC6D15}" dt="2024-06-29T08:07:14.763" v="99" actId="478"/>
          <ac:spMkLst>
            <pc:docMk/>
            <pc:sldMk cId="3308006146" sldId="424"/>
            <ac:spMk id="2" creationId="{5A17D2FA-1CB1-A425-4C7F-831A0FA3B1C0}"/>
          </ac:spMkLst>
        </pc:spChg>
        <pc:spChg chg="add mod">
          <ac:chgData name="ANDREA HERENCIA ROPERO" userId="b23d9faf-7b85-4217-80fb-604ae29d5008" providerId="ADAL" clId="{1757A780-F33A-4BDD-BCF0-464DFACC6D15}" dt="2024-06-29T08:07:17.588" v="102" actId="20577"/>
          <ac:spMkLst>
            <pc:docMk/>
            <pc:sldMk cId="3308006146" sldId="424"/>
            <ac:spMk id="4" creationId="{CD01D9F9-F5CA-7ADE-E089-6BC1AA7E8C5C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3:36.982" v="35" actId="1076"/>
        <pc:sldMkLst>
          <pc:docMk/>
          <pc:sldMk cId="1599943721" sldId="425"/>
        </pc:sldMkLst>
        <pc:spChg chg="add mod">
          <ac:chgData name="ANDREA HERENCIA ROPERO" userId="b23d9faf-7b85-4217-80fb-604ae29d5008" providerId="ADAL" clId="{1757A780-F33A-4BDD-BCF0-464DFACC6D15}" dt="2024-06-29T08:03:36.982" v="35" actId="1076"/>
          <ac:spMkLst>
            <pc:docMk/>
            <pc:sldMk cId="1599943721" sldId="425"/>
            <ac:spMk id="3" creationId="{E08A7BE6-E176-EEBE-7EB5-FF935872D65A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00.539" v="42" actId="1076"/>
        <pc:sldMkLst>
          <pc:docMk/>
          <pc:sldMk cId="2907262028" sldId="426"/>
        </pc:sldMkLst>
        <pc:spChg chg="add mod">
          <ac:chgData name="ANDREA HERENCIA ROPERO" userId="b23d9faf-7b85-4217-80fb-604ae29d5008" providerId="ADAL" clId="{1757A780-F33A-4BDD-BCF0-464DFACC6D15}" dt="2024-06-29T08:04:00.539" v="42" actId="1076"/>
          <ac:spMkLst>
            <pc:docMk/>
            <pc:sldMk cId="2907262028" sldId="426"/>
            <ac:spMk id="3" creationId="{FD2FAEF5-34B9-20AD-9A2B-692911B8EEB6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40.309" v="67" actId="1076"/>
        <pc:sldMkLst>
          <pc:docMk/>
          <pc:sldMk cId="1595391352" sldId="427"/>
        </pc:sldMkLst>
        <pc:spChg chg="add mod">
          <ac:chgData name="ANDREA HERENCIA ROPERO" userId="b23d9faf-7b85-4217-80fb-604ae29d5008" providerId="ADAL" clId="{1757A780-F33A-4BDD-BCF0-464DFACC6D15}" dt="2024-06-29T08:04:40.309" v="67" actId="1076"/>
          <ac:spMkLst>
            <pc:docMk/>
            <pc:sldMk cId="1595391352" sldId="427"/>
            <ac:spMk id="67" creationId="{D3F5F325-ADF5-99EE-ECE0-5CF09489273B}"/>
          </ac:spMkLst>
        </pc:spChg>
      </pc:sldChg>
      <pc:sldChg chg="addSp modSp new mod">
        <pc:chgData name="ANDREA HERENCIA ROPERO" userId="b23d9faf-7b85-4217-80fb-604ae29d5008" providerId="ADAL" clId="{1757A780-F33A-4BDD-BCF0-464DFACC6D15}" dt="2024-06-29T08:04:59.113" v="75" actId="1076"/>
        <pc:sldMkLst>
          <pc:docMk/>
          <pc:sldMk cId="141414370" sldId="428"/>
        </pc:sldMkLst>
        <pc:spChg chg="add mod">
          <ac:chgData name="ANDREA HERENCIA ROPERO" userId="b23d9faf-7b85-4217-80fb-604ae29d5008" providerId="ADAL" clId="{1757A780-F33A-4BDD-BCF0-464DFACC6D15}" dt="2024-06-29T08:04:59.113" v="75" actId="1076"/>
          <ac:spMkLst>
            <pc:docMk/>
            <pc:sldMk cId="141414370" sldId="428"/>
            <ac:spMk id="3" creationId="{DBBA7236-CA88-2616-9017-DB503D015DDE}"/>
          </ac:spMkLst>
        </pc:spChg>
      </pc:sldChg>
    </pc:docChg>
  </pc:docChgLst>
  <pc:docChgLst>
    <pc:chgData name="ANDREA HERENCIA ROPERO" userId="b23d9faf-7b85-4217-80fb-604ae29d5008" providerId="ADAL" clId="{6AA0B1E5-C05F-4468-A6B2-6D5E30E88F7D}"/>
    <pc:docChg chg="undo custSel modSld">
      <pc:chgData name="ANDREA HERENCIA ROPERO" userId="b23d9faf-7b85-4217-80fb-604ae29d5008" providerId="ADAL" clId="{6AA0B1E5-C05F-4468-A6B2-6D5E30E88F7D}" dt="2024-05-28T10:33:56.375" v="262"/>
      <pc:docMkLst>
        <pc:docMk/>
      </pc:docMkLst>
      <pc:sldChg chg="addSp modSp mod">
        <pc:chgData name="ANDREA HERENCIA ROPERO" userId="b23d9faf-7b85-4217-80fb-604ae29d5008" providerId="ADAL" clId="{6AA0B1E5-C05F-4468-A6B2-6D5E30E88F7D}" dt="2024-05-28T09:20:03.559" v="261" actId="20577"/>
        <pc:sldMkLst>
          <pc:docMk/>
          <pc:sldMk cId="673924506" sldId="398"/>
        </pc:sldMkLst>
        <pc:spChg chg="add mod">
          <ac:chgData name="ANDREA HERENCIA ROPERO" userId="b23d9faf-7b85-4217-80fb-604ae29d5008" providerId="ADAL" clId="{6AA0B1E5-C05F-4468-A6B2-6D5E30E88F7D}" dt="2024-05-28T09:19:17.696" v="68" actId="555"/>
          <ac:spMkLst>
            <pc:docMk/>
            <pc:sldMk cId="673924506" sldId="398"/>
            <ac:spMk id="2" creationId="{E90F490D-D0DE-1884-FEB4-D464EC07DE22}"/>
          </ac:spMkLst>
        </pc:spChg>
        <pc:spChg chg="add mod">
          <ac:chgData name="ANDREA HERENCIA ROPERO" userId="b23d9faf-7b85-4217-80fb-604ae29d5008" providerId="ADAL" clId="{6AA0B1E5-C05F-4468-A6B2-6D5E30E88F7D}" dt="2024-05-28T09:20:03.559" v="261" actId="20577"/>
          <ac:spMkLst>
            <pc:docMk/>
            <pc:sldMk cId="673924506" sldId="398"/>
            <ac:spMk id="4" creationId="{E6B6B68D-B22E-13D2-7BE7-7F4CFFEE2181}"/>
          </ac:spMkLst>
        </pc:spChg>
        <pc:picChg chg="mod">
          <ac:chgData name="ANDREA HERENCIA ROPERO" userId="b23d9faf-7b85-4217-80fb-604ae29d5008" providerId="ADAL" clId="{6AA0B1E5-C05F-4468-A6B2-6D5E30E88F7D}" dt="2024-05-28T09:19:54.200" v="254" actId="1038"/>
          <ac:picMkLst>
            <pc:docMk/>
            <pc:sldMk cId="673924506" sldId="398"/>
            <ac:picMk id="18" creationId="{D6E00F8F-8F5B-99A8-619A-8837ADA43145}"/>
          </ac:picMkLst>
        </pc:picChg>
      </pc:sldChg>
      <pc:sldChg chg="addSp delSp modSp">
        <pc:chgData name="ANDREA HERENCIA ROPERO" userId="b23d9faf-7b85-4217-80fb-604ae29d5008" providerId="ADAL" clId="{6AA0B1E5-C05F-4468-A6B2-6D5E30E88F7D}" dt="2024-05-28T10:33:56.375" v="262"/>
        <pc:sldMkLst>
          <pc:docMk/>
          <pc:sldMk cId="3408807923" sldId="406"/>
        </pc:sldMkLst>
        <pc:spChg chg="add mod">
          <ac:chgData name="ANDREA HERENCIA ROPERO" userId="b23d9faf-7b85-4217-80fb-604ae29d5008" providerId="ADAL" clId="{6AA0B1E5-C05F-4468-A6B2-6D5E30E88F7D}" dt="2024-05-28T10:33:56.375" v="262"/>
          <ac:spMkLst>
            <pc:docMk/>
            <pc:sldMk cId="3408807923" sldId="406"/>
            <ac:spMk id="2" creationId="{43DF6B15-9086-63C7-E35E-AEBA8717CD80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" creationId="{97D57482-6C5B-6901-1739-9FF26ABDB7E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" creationId="{1FDE35DE-2108-1E50-B3C4-9DCFB1288E55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" creationId="{1E07206D-C580-719E-F19F-D061B2C5F09F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" creationId="{42F7C42F-F8BF-7B79-A8F5-70E232D6BD6D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8" creationId="{F23EAC90-1FC7-A4D0-0FAD-395346857BA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0" creationId="{5664FC7D-A0A0-9B7A-FA97-5BF7351CCDF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4" creationId="{5519E59C-71D5-709C-381F-B34547C7F0D3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6" creationId="{C111921A-A6EB-4481-9AC0-A3BF7BBE23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7" creationId="{858E7A2B-2918-05B6-1F51-17E4F6BF1F9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19" creationId="{20391D66-B264-8BA7-435D-DF4F3CC4AE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22" creationId="{D3911713-1313-E41E-234E-D501216AD2C5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24" creationId="{B664C3AA-7A5F-2DE5-A069-62199803A88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2" creationId="{9D161ABD-7E4D-1DC3-9B44-D1DFC5C798DE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3" creationId="{277D6733-8A01-9BCA-5AA4-C12A2732B0D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4" creationId="{57D4733C-428D-8B25-7634-2B06E4B7ABB4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7" creationId="{44752506-ACA3-9196-51BB-BDBFD2913A9F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8" creationId="{8BA56881-9799-DF67-ADC6-931C9424DCE6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39" creationId="{391C0CC2-8BA1-1030-5644-2CC965D4965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4" creationId="{E0A1A3BB-83E2-DDCA-1A7D-EF9D6F500053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6" creationId="{1CB11F44-ECB9-5A35-23A6-159BD254DD57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48" creationId="{3C774816-D431-47E8-BC63-E13C743D69E2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2" creationId="{389AC561-B675-F8E6-7395-8E498542361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5" creationId="{48CE3414-F4AF-F784-3F82-8060E406E314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6" creationId="{2B438C6B-58ED-C402-91F5-73E44BCFD02E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7" creationId="{6E6ABE5C-6166-BE0B-4D68-0D6EC3021F5C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58" creationId="{6A375A20-2F89-5E1E-6B54-EB3B7CDF7E41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0" creationId="{6D68D82B-0F0B-64C8-C1E1-83A20F7BBC7A}"/>
          </ac:spMkLst>
        </pc:spChg>
        <pc:spChg chg="mod topLvl">
          <ac:chgData name="ANDREA HERENCIA ROPERO" userId="b23d9faf-7b85-4217-80fb-604ae29d5008" providerId="ADAL" clId="{6AA0B1E5-C05F-4468-A6B2-6D5E30E88F7D}" dt="2024-05-09T14:20:16.436" v="46" actId="165"/>
          <ac:spMkLst>
            <pc:docMk/>
            <pc:sldMk cId="3408807923" sldId="406"/>
            <ac:spMk id="64" creationId="{2871AA1A-DEC5-247E-07A4-62A93EEEA393}"/>
          </ac:spMkLst>
        </pc:spChg>
        <pc:grpChg chg="del">
          <ac:chgData name="ANDREA HERENCIA ROPERO" userId="b23d9faf-7b85-4217-80fb-604ae29d5008" providerId="ADAL" clId="{6AA0B1E5-C05F-4468-A6B2-6D5E30E88F7D}" dt="2024-05-09T14:20:16.436" v="46" actId="165"/>
          <ac:grpSpMkLst>
            <pc:docMk/>
            <pc:sldMk cId="3408807923" sldId="406"/>
            <ac:grpSpMk id="2" creationId="{6AF09CB6-DA53-5622-242B-5901658C2FD0}"/>
          </ac:grpSpMkLst>
        </pc:grpChg>
        <pc:picChg chg="add mod">
          <ac:chgData name="ANDREA HERENCIA ROPERO" userId="b23d9faf-7b85-4217-80fb-604ae29d5008" providerId="ADAL" clId="{6AA0B1E5-C05F-4468-A6B2-6D5E30E88F7D}" dt="2024-05-28T10:33:56.375" v="262"/>
          <ac:picMkLst>
            <pc:docMk/>
            <pc:sldMk cId="3408807923" sldId="406"/>
            <ac:picMk id="7" creationId="{5896AC2C-A00E-7954-44F6-3E977B11C8BD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25" creationId="{063C37DB-73A8-89B6-0206-D3E7435B8E28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26" creationId="{CA52516D-8FDA-BB94-9C61-6B7228AD027E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0" creationId="{EFCB2292-91B2-197E-CDE7-D80DD09C7271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1" creationId="{2A6E4006-D762-FBB4-00D2-9F51D9874732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36" creationId="{52CE092F-59A8-D8F7-259A-D35C6FCDF9FB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43" creationId="{D4977B37-1244-501D-E2D2-3C2AA0B11949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53" creationId="{6AA8FE6C-43F9-FFDC-D520-64B9577FD5DF}"/>
          </ac:picMkLst>
        </pc:picChg>
        <pc:picChg chg="mod topLvl">
          <ac:chgData name="ANDREA HERENCIA ROPERO" userId="b23d9faf-7b85-4217-80fb-604ae29d5008" providerId="ADAL" clId="{6AA0B1E5-C05F-4468-A6B2-6D5E30E88F7D}" dt="2024-05-09T14:20:16.436" v="46" actId="165"/>
          <ac:picMkLst>
            <pc:docMk/>
            <pc:sldMk cId="3408807923" sldId="406"/>
            <ac:picMk id="54" creationId="{7AAD8C63-4E63-3439-EA65-DBFD795F2BEB}"/>
          </ac:picMkLst>
        </pc:pic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9" creationId="{E370736F-2D87-D6CE-AD0C-B7BF545A1AF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1" creationId="{C6FF7734-E468-3D64-C00F-4AA3670F17C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3" creationId="{0289930A-C6FC-01BF-C373-2C79E054E40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5" creationId="{07741151-2424-1CEE-2CB2-BD518BD982A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18" creationId="{AAF91BC5-F3B6-B06F-1B86-E9552BB73162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0" creationId="{85B72FD4-163E-2EE3-0ABE-B691624CEFF5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1" creationId="{54F00109-0B60-AF47-BBE0-E7E046D4FF6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3" creationId="{94AE4614-6346-5808-9243-B5C94A742B78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7" creationId="{D44A2692-3AEA-42F4-F986-76D80E850BA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8" creationId="{41F0C3A4-1B7C-89BE-F5F1-0AC4235303BB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29" creationId="{5DFB682A-DFCA-D756-CB2F-A385C8F6031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35" creationId="{BE2D845D-C242-F38E-DC74-FBCD1F029ACF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0" creationId="{BC1B83F9-C730-4B3F-6837-7A31DA858332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1" creationId="{0695C804-6DC4-CAB1-05FE-4E20707932C4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2" creationId="{7590793B-CEC0-2BD9-E11B-05B9171ADD21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5" creationId="{E879EC3D-8C3B-BF51-8A53-609CFA8CCCB7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7" creationId="{0FCE48D0-2763-AD7C-89B6-D4577E8DFC61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49" creationId="{F0ED45DB-4733-EF9B-6AA2-688468839DA6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0" creationId="{B324EC41-BBCB-EF01-193B-56E3F217956B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1" creationId="{03E7F935-F820-E7E5-EE8B-E01A3E104F56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59" creationId="{A8DDABBA-C80F-9DC8-BFDC-11C4F39EB81A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1" creationId="{96DD04C9-7ECB-A4E6-BFA4-62D3686A5520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2" creationId="{FB39D37C-A268-A22C-09EC-4943B279127C}"/>
          </ac:cxnSpMkLst>
        </pc:cxnChg>
        <pc:cxnChg chg="mod topLvl">
          <ac:chgData name="ANDREA HERENCIA ROPERO" userId="b23d9faf-7b85-4217-80fb-604ae29d5008" providerId="ADAL" clId="{6AA0B1E5-C05F-4468-A6B2-6D5E30E88F7D}" dt="2024-05-09T14:20:16.436" v="46" actId="165"/>
          <ac:cxnSpMkLst>
            <pc:docMk/>
            <pc:sldMk cId="3408807923" sldId="406"/>
            <ac:cxnSpMk id="63" creationId="{08D83042-AD3A-FDDA-063B-0F6E2F6F02C5}"/>
          </ac:cxnSpMkLst>
        </pc:cxnChg>
      </pc:sldChg>
      <pc:sldChg chg="addSp delSp modSp mod">
        <pc:chgData name="ANDREA HERENCIA ROPERO" userId="b23d9faf-7b85-4217-80fb-604ae29d5008" providerId="ADAL" clId="{6AA0B1E5-C05F-4468-A6B2-6D5E30E88F7D}" dt="2024-05-06T15:05:02.247" v="45" actId="478"/>
        <pc:sldMkLst>
          <pc:docMk/>
          <pc:sldMk cId="4047598291" sldId="414"/>
        </pc:sldMkLst>
        <pc:graphicFrameChg chg="add del mod">
          <ac:chgData name="ANDREA HERENCIA ROPERO" userId="b23d9faf-7b85-4217-80fb-604ae29d5008" providerId="ADAL" clId="{6AA0B1E5-C05F-4468-A6B2-6D5E30E88F7D}" dt="2024-05-06T15:04:59.179" v="44" actId="478"/>
          <ac:graphicFrameMkLst>
            <pc:docMk/>
            <pc:sldMk cId="4047598291" sldId="414"/>
            <ac:graphicFrameMk id="13" creationId="{23FC9D5E-F42A-2D0E-37B6-8A91DFF4F985}"/>
          </ac:graphicFrameMkLst>
        </pc:graphicFrameChg>
        <pc:picChg chg="add mod ord">
          <ac:chgData name="ANDREA HERENCIA ROPERO" userId="b23d9faf-7b85-4217-80fb-604ae29d5008" providerId="ADAL" clId="{6AA0B1E5-C05F-4468-A6B2-6D5E30E88F7D}" dt="2024-05-06T15:04:29.787" v="35" actId="167"/>
          <ac:picMkLst>
            <pc:docMk/>
            <pc:sldMk cId="4047598291" sldId="414"/>
            <ac:picMk id="11" creationId="{67018E8A-BF05-BD63-5001-B605913689A2}"/>
          </ac:picMkLst>
        </pc:picChg>
        <pc:picChg chg="add del mod">
          <ac:chgData name="ANDREA HERENCIA ROPERO" userId="b23d9faf-7b85-4217-80fb-604ae29d5008" providerId="ADAL" clId="{6AA0B1E5-C05F-4468-A6B2-6D5E30E88F7D}" dt="2024-05-06T15:05:02.247" v="45" actId="478"/>
          <ac:picMkLst>
            <pc:docMk/>
            <pc:sldMk cId="4047598291" sldId="414"/>
            <ac:picMk id="19" creationId="{725DA42A-F24B-17C9-F12D-E4B8E4D6D67F}"/>
          </ac:picMkLst>
        </pc:picChg>
      </pc:sldChg>
      <pc:sldChg chg="modSp mod">
        <pc:chgData name="ANDREA HERENCIA ROPERO" userId="b23d9faf-7b85-4217-80fb-604ae29d5008" providerId="ADAL" clId="{6AA0B1E5-C05F-4468-A6B2-6D5E30E88F7D}" dt="2024-05-28T09:11:48.276" v="55" actId="1036"/>
        <pc:sldMkLst>
          <pc:docMk/>
          <pc:sldMk cId="2119576184" sldId="422"/>
        </pc:sldMkLst>
        <pc:spChg chg="mod">
          <ac:chgData name="ANDREA HERENCIA ROPERO" userId="b23d9faf-7b85-4217-80fb-604ae29d5008" providerId="ADAL" clId="{6AA0B1E5-C05F-4468-A6B2-6D5E30E88F7D}" dt="2024-05-28T09:11:48.276" v="55" actId="1036"/>
          <ac:spMkLst>
            <pc:docMk/>
            <pc:sldMk cId="2119576184" sldId="422"/>
            <ac:spMk id="10" creationId="{13637F7C-407B-5A32-BCD1-83C183F0488B}"/>
          </ac:spMkLst>
        </pc:spChg>
      </pc:sldChg>
    </pc:docChg>
  </pc:docChgLst>
  <pc:docChgLst>
    <pc:chgData name="ANDREA HERENCIA ROPERO" userId="b23d9faf-7b85-4217-80fb-604ae29d5008" providerId="ADAL" clId="{EF719D14-BF52-41CC-B0CE-7FAD8B4814D8}"/>
    <pc:docChg chg="undo custSel modSld">
      <pc:chgData name="ANDREA HERENCIA ROPERO" userId="b23d9faf-7b85-4217-80fb-604ae29d5008" providerId="ADAL" clId="{EF719D14-BF52-41CC-B0CE-7FAD8B4814D8}" dt="2024-04-24T20:07:40.638" v="166" actId="14100"/>
      <pc:docMkLst>
        <pc:docMk/>
      </pc:docMkLst>
      <pc:sldChg chg="addSp delSp modSp mod">
        <pc:chgData name="ANDREA HERENCIA ROPERO" userId="b23d9faf-7b85-4217-80fb-604ae29d5008" providerId="ADAL" clId="{EF719D14-BF52-41CC-B0CE-7FAD8B4814D8}" dt="2024-04-24T20:07:40.638" v="166" actId="14100"/>
        <pc:sldMkLst>
          <pc:docMk/>
          <pc:sldMk cId="3942600961" sldId="404"/>
        </pc:sldMkLst>
        <pc:picChg chg="add del mod modCrop">
          <ac:chgData name="ANDREA HERENCIA ROPERO" userId="b23d9faf-7b85-4217-80fb-604ae29d5008" providerId="ADAL" clId="{EF719D14-BF52-41CC-B0CE-7FAD8B4814D8}" dt="2024-04-24T20:05:47.979" v="15" actId="478"/>
          <ac:picMkLst>
            <pc:docMk/>
            <pc:sldMk cId="3942600961" sldId="404"/>
            <ac:picMk id="6" creationId="{69DE787B-22F6-6250-8E35-FB8C08BBB580}"/>
          </ac:picMkLst>
        </pc:picChg>
        <pc:picChg chg="del">
          <ac:chgData name="ANDREA HERENCIA ROPERO" userId="b23d9faf-7b85-4217-80fb-604ae29d5008" providerId="ADAL" clId="{EF719D14-BF52-41CC-B0CE-7FAD8B4814D8}" dt="2024-04-24T20:06:21.830" v="30" actId="478"/>
          <ac:picMkLst>
            <pc:docMk/>
            <pc:sldMk cId="3942600961" sldId="404"/>
            <ac:picMk id="9" creationId="{F5989237-E834-A854-243C-C85D3BF0BC9A}"/>
          </ac:picMkLst>
        </pc:picChg>
        <pc:picChg chg="add mod ord modCrop">
          <ac:chgData name="ANDREA HERENCIA ROPERO" userId="b23d9faf-7b85-4217-80fb-604ae29d5008" providerId="ADAL" clId="{EF719D14-BF52-41CC-B0CE-7FAD8B4814D8}" dt="2024-04-24T20:06:44.964" v="36" actId="1035"/>
          <ac:picMkLst>
            <pc:docMk/>
            <pc:sldMk cId="3942600961" sldId="404"/>
            <ac:picMk id="11" creationId="{D8AB407C-D0F6-F69B-7F91-EC5B1BA68F47}"/>
          </ac:picMkLst>
        </pc:picChg>
        <pc:picChg chg="add mod modCrop">
          <ac:chgData name="ANDREA HERENCIA ROPERO" userId="b23d9faf-7b85-4217-80fb-604ae29d5008" providerId="ADAL" clId="{EF719D14-BF52-41CC-B0CE-7FAD8B4814D8}" dt="2024-04-24T20:07:25.471" v="116" actId="1037"/>
          <ac:picMkLst>
            <pc:docMk/>
            <pc:sldMk cId="3942600961" sldId="404"/>
            <ac:picMk id="12" creationId="{50BA5A5F-7289-0714-8412-50C359212923}"/>
          </ac:picMkLst>
        </pc:picChg>
        <pc:picChg chg="mod">
          <ac:chgData name="ANDREA HERENCIA ROPERO" userId="b23d9faf-7b85-4217-80fb-604ae29d5008" providerId="ADAL" clId="{EF719D14-BF52-41CC-B0CE-7FAD8B4814D8}" dt="2024-04-24T20:07:40.638" v="166" actId="14100"/>
          <ac:picMkLst>
            <pc:docMk/>
            <pc:sldMk cId="3942600961" sldId="404"/>
            <ac:picMk id="14" creationId="{40DBF464-6ABC-454B-5E9F-111E410D59FE}"/>
          </ac:picMkLst>
        </pc:picChg>
        <pc:picChg chg="mod modCrop">
          <ac:chgData name="ANDREA HERENCIA ROPERO" userId="b23d9faf-7b85-4217-80fb-604ae29d5008" providerId="ADAL" clId="{EF719D14-BF52-41CC-B0CE-7FAD8B4814D8}" dt="2024-04-24T20:06:53.698" v="37" actId="732"/>
          <ac:picMkLst>
            <pc:docMk/>
            <pc:sldMk cId="3942600961" sldId="404"/>
            <ac:picMk id="24" creationId="{EA5CB2D3-472B-42D7-EDCD-C9A6C6E6B0D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3DC46-849E-3841-A1AA-7A76717388C9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BB5BD-F06C-4D4B-90FE-EA3EF6CF969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39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2360613" y="1143000"/>
            <a:ext cx="2136775" cy="30861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/>
              <a:t>Resistance</a:t>
            </a:r>
            <a:r>
              <a:rPr lang="es-ES" dirty="0"/>
              <a:t> to PARP </a:t>
            </a:r>
            <a:r>
              <a:rPr lang="es-ES" dirty="0" err="1"/>
              <a:t>inhibitors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SLFN11 </a:t>
            </a:r>
            <a:r>
              <a:rPr lang="es-ES" dirty="0" err="1"/>
              <a:t>inactivation</a:t>
            </a:r>
            <a:r>
              <a:rPr lang="es-ES" dirty="0"/>
              <a:t> can be </a:t>
            </a:r>
            <a:r>
              <a:rPr lang="es-ES" dirty="0" err="1"/>
              <a:t>overcome</a:t>
            </a:r>
            <a:r>
              <a:rPr lang="es-ES" dirty="0"/>
              <a:t> </a:t>
            </a:r>
            <a:r>
              <a:rPr lang="es-ES" dirty="0" err="1"/>
              <a:t>by</a:t>
            </a:r>
            <a:r>
              <a:rPr lang="es-ES" dirty="0"/>
              <a:t> ATR </a:t>
            </a:r>
            <a:r>
              <a:rPr lang="es-ES" dirty="0" err="1"/>
              <a:t>inhibition</a:t>
            </a:r>
            <a:r>
              <a:rPr lang="es-ES" dirty="0"/>
              <a:t> (</a:t>
            </a:r>
            <a:r>
              <a:rPr lang="es-ES" dirty="0" err="1"/>
              <a:t>murai</a:t>
            </a:r>
            <a:r>
              <a:rPr lang="es-ES" dirty="0"/>
              <a:t> et al 2016)</a:t>
            </a:r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BB5BD-F06C-4D4B-90FE-EA3EF6CF969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511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256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25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480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4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2469625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6629228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217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371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527406"/>
            <a:ext cx="5915025" cy="191470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428348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3618443"/>
            <a:ext cx="2901255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428348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3618443"/>
            <a:ext cx="2915543" cy="532218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5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39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4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426284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78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4" y="1426284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15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527406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2F175-2030-B449-848D-BE91A8722C25}" type="datetimeFigureOut">
              <a:rPr lang="en-US" smtClean="0"/>
              <a:t>6/29/2024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9181398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8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E01F8-66B8-5C4A-BC49-7E88FDCD1D6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17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3" Type="http://schemas.openxmlformats.org/officeDocument/2006/relationships/image" Target="../media/image1.tif"/><Relationship Id="rId7" Type="http://schemas.openxmlformats.org/officeDocument/2006/relationships/image" Target="../media/image5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tif"/><Relationship Id="rId5" Type="http://schemas.openxmlformats.org/officeDocument/2006/relationships/image" Target="../media/image3.tif"/><Relationship Id="rId4" Type="http://schemas.openxmlformats.org/officeDocument/2006/relationships/image" Target="../media/image2.tif"/><Relationship Id="rId9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uadroTexto 2">
            <a:extLst>
              <a:ext uri="{FF2B5EF4-FFF2-40B4-BE49-F238E27FC236}">
                <a16:creationId xmlns:a16="http://schemas.microsoft.com/office/drawing/2014/main" id="{97D57482-6C5B-6901-1739-9FF26ABDB7E7}"/>
              </a:ext>
            </a:extLst>
          </p:cNvPr>
          <p:cNvSpPr txBox="1"/>
          <p:nvPr/>
        </p:nvSpPr>
        <p:spPr>
          <a:xfrm>
            <a:off x="1986551" y="3228071"/>
            <a:ext cx="6719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AZD5305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FDE35DE-2108-1E50-B3C4-9DCFB1288E55}"/>
              </a:ext>
            </a:extLst>
          </p:cNvPr>
          <p:cNvSpPr txBox="1"/>
          <p:nvPr/>
        </p:nvSpPr>
        <p:spPr>
          <a:xfrm>
            <a:off x="355290" y="2041602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100kDa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E07206D-C580-719E-F19F-D061B2C5F09F}"/>
              </a:ext>
            </a:extLst>
          </p:cNvPr>
          <p:cNvSpPr txBox="1"/>
          <p:nvPr/>
        </p:nvSpPr>
        <p:spPr>
          <a:xfrm>
            <a:off x="355290" y="1739164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150kDa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2F7C42F-F8BF-7B79-A8F5-70E232D6BD6D}"/>
              </a:ext>
            </a:extLst>
          </p:cNvPr>
          <p:cNvSpPr txBox="1"/>
          <p:nvPr/>
        </p:nvSpPr>
        <p:spPr>
          <a:xfrm>
            <a:off x="412998" y="2310311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75kDa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23EAC90-1FC7-A4D0-0FAD-395346857BA2}"/>
              </a:ext>
            </a:extLst>
          </p:cNvPr>
          <p:cNvSpPr txBox="1"/>
          <p:nvPr/>
        </p:nvSpPr>
        <p:spPr>
          <a:xfrm>
            <a:off x="949926" y="1032812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E370736F-2D87-D6CE-AD0C-B7BF545A1AFF}"/>
              </a:ext>
            </a:extLst>
          </p:cNvPr>
          <p:cNvCxnSpPr>
            <a:cxnSpLocks/>
          </p:cNvCxnSpPr>
          <p:nvPr/>
        </p:nvCxnSpPr>
        <p:spPr>
          <a:xfrm>
            <a:off x="974310" y="1245632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uadroTexto 9">
            <a:extLst>
              <a:ext uri="{FF2B5EF4-FFF2-40B4-BE49-F238E27FC236}">
                <a16:creationId xmlns:a16="http://schemas.microsoft.com/office/drawing/2014/main" id="{5664FC7D-A0A0-9B7A-FA97-5BF7351CCDF7}"/>
              </a:ext>
            </a:extLst>
          </p:cNvPr>
          <p:cNvSpPr txBox="1"/>
          <p:nvPr/>
        </p:nvSpPr>
        <p:spPr>
          <a:xfrm>
            <a:off x="1442310" y="1032812"/>
            <a:ext cx="6206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Olaparib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C6FF7734-E468-3D64-C00F-4AA3670F17C0}"/>
              </a:ext>
            </a:extLst>
          </p:cNvPr>
          <p:cNvCxnSpPr>
            <a:cxnSpLocks/>
          </p:cNvCxnSpPr>
          <p:nvPr/>
        </p:nvCxnSpPr>
        <p:spPr>
          <a:xfrm>
            <a:off x="1503900" y="1245632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>
            <a:extLst>
              <a:ext uri="{FF2B5EF4-FFF2-40B4-BE49-F238E27FC236}">
                <a16:creationId xmlns:a16="http://schemas.microsoft.com/office/drawing/2014/main" id="{0289930A-C6FC-01BF-C373-2C79E054E400}"/>
              </a:ext>
            </a:extLst>
          </p:cNvPr>
          <p:cNvCxnSpPr>
            <a:cxnSpLocks/>
          </p:cNvCxnSpPr>
          <p:nvPr/>
        </p:nvCxnSpPr>
        <p:spPr>
          <a:xfrm>
            <a:off x="2029330" y="1245632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519E59C-71D5-709C-381F-B34547C7F0D3}"/>
              </a:ext>
            </a:extLst>
          </p:cNvPr>
          <p:cNvSpPr txBox="1"/>
          <p:nvPr/>
        </p:nvSpPr>
        <p:spPr>
          <a:xfrm>
            <a:off x="1960881" y="1032812"/>
            <a:ext cx="6719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AZD5305</a:t>
            </a: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07741151-2424-1CEE-2CB2-BD518BD982AF}"/>
              </a:ext>
            </a:extLst>
          </p:cNvPr>
          <p:cNvCxnSpPr/>
          <p:nvPr/>
        </p:nvCxnSpPr>
        <p:spPr>
          <a:xfrm>
            <a:off x="974310" y="1044872"/>
            <a:ext cx="15230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>
            <a:extLst>
              <a:ext uri="{FF2B5EF4-FFF2-40B4-BE49-F238E27FC236}">
                <a16:creationId xmlns:a16="http://schemas.microsoft.com/office/drawing/2014/main" id="{C111921A-A6EB-4481-9AC0-A3BF7BBE23DC}"/>
              </a:ext>
            </a:extLst>
          </p:cNvPr>
          <p:cNvSpPr txBox="1"/>
          <p:nvPr/>
        </p:nvSpPr>
        <p:spPr>
          <a:xfrm>
            <a:off x="1458001" y="844112"/>
            <a:ext cx="6142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PDX168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58E7A2B-2918-05B6-1F51-17E4F6BF1F9A}"/>
              </a:ext>
            </a:extLst>
          </p:cNvPr>
          <p:cNvSpPr txBox="1"/>
          <p:nvPr/>
        </p:nvSpPr>
        <p:spPr>
          <a:xfrm>
            <a:off x="2622120" y="1032812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cxnSp>
        <p:nvCxnSpPr>
          <p:cNvPr id="18" name="Conector recto 17">
            <a:extLst>
              <a:ext uri="{FF2B5EF4-FFF2-40B4-BE49-F238E27FC236}">
                <a16:creationId xmlns:a16="http://schemas.microsoft.com/office/drawing/2014/main" id="{AAF91BC5-F3B6-B06F-1B86-E9552BB73162}"/>
              </a:ext>
            </a:extLst>
          </p:cNvPr>
          <p:cNvCxnSpPr>
            <a:cxnSpLocks/>
          </p:cNvCxnSpPr>
          <p:nvPr/>
        </p:nvCxnSpPr>
        <p:spPr>
          <a:xfrm>
            <a:off x="2646504" y="1245632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20391D66-B264-8BA7-435D-DF4F3CC4AEDC}"/>
              </a:ext>
            </a:extLst>
          </p:cNvPr>
          <p:cNvSpPr txBox="1"/>
          <p:nvPr/>
        </p:nvSpPr>
        <p:spPr>
          <a:xfrm>
            <a:off x="3114504" y="1032812"/>
            <a:ext cx="6206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Olaparib</a:t>
            </a:r>
          </a:p>
        </p:txBody>
      </p: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85B72FD4-163E-2EE3-0ABE-B691624CEFF5}"/>
              </a:ext>
            </a:extLst>
          </p:cNvPr>
          <p:cNvCxnSpPr>
            <a:cxnSpLocks/>
          </p:cNvCxnSpPr>
          <p:nvPr/>
        </p:nvCxnSpPr>
        <p:spPr>
          <a:xfrm>
            <a:off x="3176094" y="1245632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54F00109-0B60-AF47-BBE0-E7E046D4FF6A}"/>
              </a:ext>
            </a:extLst>
          </p:cNvPr>
          <p:cNvCxnSpPr>
            <a:cxnSpLocks/>
          </p:cNvCxnSpPr>
          <p:nvPr/>
        </p:nvCxnSpPr>
        <p:spPr>
          <a:xfrm>
            <a:off x="3701524" y="1245632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>
            <a:extLst>
              <a:ext uri="{FF2B5EF4-FFF2-40B4-BE49-F238E27FC236}">
                <a16:creationId xmlns:a16="http://schemas.microsoft.com/office/drawing/2014/main" id="{D3911713-1313-E41E-234E-D501216AD2C5}"/>
              </a:ext>
            </a:extLst>
          </p:cNvPr>
          <p:cNvSpPr txBox="1"/>
          <p:nvPr/>
        </p:nvSpPr>
        <p:spPr>
          <a:xfrm>
            <a:off x="3633075" y="1032812"/>
            <a:ext cx="6719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AZD5305</a:t>
            </a:r>
          </a:p>
        </p:txBody>
      </p:sp>
      <p:cxnSp>
        <p:nvCxnSpPr>
          <p:cNvPr id="23" name="Conector recto 22">
            <a:extLst>
              <a:ext uri="{FF2B5EF4-FFF2-40B4-BE49-F238E27FC236}">
                <a16:creationId xmlns:a16="http://schemas.microsoft.com/office/drawing/2014/main" id="{94AE4614-6346-5808-9243-B5C94A742B78}"/>
              </a:ext>
            </a:extLst>
          </p:cNvPr>
          <p:cNvCxnSpPr/>
          <p:nvPr/>
        </p:nvCxnSpPr>
        <p:spPr>
          <a:xfrm>
            <a:off x="2646504" y="1044872"/>
            <a:ext cx="15230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664C3AA-7A5F-2DE5-A069-62199803A882}"/>
              </a:ext>
            </a:extLst>
          </p:cNvPr>
          <p:cNvSpPr txBox="1"/>
          <p:nvPr/>
        </p:nvSpPr>
        <p:spPr>
          <a:xfrm>
            <a:off x="3091260" y="844112"/>
            <a:ext cx="71045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PDX474.7</a:t>
            </a:r>
          </a:p>
        </p:txBody>
      </p:sp>
      <p:pic>
        <p:nvPicPr>
          <p:cNvPr id="25" name="Imagen 24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063C37DB-73A8-89B6-0206-D3E7435B8E2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61" b="16113"/>
          <a:stretch/>
        </p:blipFill>
        <p:spPr>
          <a:xfrm>
            <a:off x="936210" y="1298949"/>
            <a:ext cx="1599804" cy="132771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6" name="Imagen 25" descr="Imagen borrosa de una persona&#10;&#10;Descripción generada automáticamente con confianza media">
            <a:extLst>
              <a:ext uri="{FF2B5EF4-FFF2-40B4-BE49-F238E27FC236}">
                <a16:creationId xmlns:a16="http://schemas.microsoft.com/office/drawing/2014/main" id="{CA52516D-8FDA-BB94-9C61-6B7228AD02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61" b="16113"/>
          <a:stretch/>
        </p:blipFill>
        <p:spPr>
          <a:xfrm>
            <a:off x="2608110" y="1298949"/>
            <a:ext cx="1599805" cy="132771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27" name="Conector recto 26">
            <a:extLst>
              <a:ext uri="{FF2B5EF4-FFF2-40B4-BE49-F238E27FC236}">
                <a16:creationId xmlns:a16="http://schemas.microsoft.com/office/drawing/2014/main" id="{D44A2692-3AEA-42F4-F986-76D80E850BAF}"/>
              </a:ext>
            </a:extLst>
          </p:cNvPr>
          <p:cNvCxnSpPr/>
          <p:nvPr/>
        </p:nvCxnSpPr>
        <p:spPr>
          <a:xfrm>
            <a:off x="858487" y="2168447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>
            <a:extLst>
              <a:ext uri="{FF2B5EF4-FFF2-40B4-BE49-F238E27FC236}">
                <a16:creationId xmlns:a16="http://schemas.microsoft.com/office/drawing/2014/main" id="{41F0C3A4-1B7C-89BE-F5F1-0AC4235303BB}"/>
              </a:ext>
            </a:extLst>
          </p:cNvPr>
          <p:cNvCxnSpPr/>
          <p:nvPr/>
        </p:nvCxnSpPr>
        <p:spPr>
          <a:xfrm>
            <a:off x="858487" y="1875206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>
            <a:extLst>
              <a:ext uri="{FF2B5EF4-FFF2-40B4-BE49-F238E27FC236}">
                <a16:creationId xmlns:a16="http://schemas.microsoft.com/office/drawing/2014/main" id="{5DFB682A-DFCA-D756-CB2F-A385C8F6031A}"/>
              </a:ext>
            </a:extLst>
          </p:cNvPr>
          <p:cNvCxnSpPr>
            <a:cxnSpLocks/>
          </p:cNvCxnSpPr>
          <p:nvPr/>
        </p:nvCxnSpPr>
        <p:spPr>
          <a:xfrm>
            <a:off x="860959" y="2435147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Imagen 29">
            <a:extLst>
              <a:ext uri="{FF2B5EF4-FFF2-40B4-BE49-F238E27FC236}">
                <a16:creationId xmlns:a16="http://schemas.microsoft.com/office/drawing/2014/main" id="{EFCB2292-91B2-197E-CDE7-D80DD09C72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47624"/>
          <a:stretch/>
        </p:blipFill>
        <p:spPr>
          <a:xfrm>
            <a:off x="937998" y="2664540"/>
            <a:ext cx="1599804" cy="35878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31" name="Imagen 30">
            <a:extLst>
              <a:ext uri="{FF2B5EF4-FFF2-40B4-BE49-F238E27FC236}">
                <a16:creationId xmlns:a16="http://schemas.microsoft.com/office/drawing/2014/main" id="{2A6E4006-D762-FBB4-00D2-9F51D987473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84"/>
          <a:stretch/>
        </p:blipFill>
        <p:spPr>
          <a:xfrm>
            <a:off x="2608110" y="2664540"/>
            <a:ext cx="1599804" cy="35878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2" name="CuadroTexto 31">
            <a:extLst>
              <a:ext uri="{FF2B5EF4-FFF2-40B4-BE49-F238E27FC236}">
                <a16:creationId xmlns:a16="http://schemas.microsoft.com/office/drawing/2014/main" id="{9D161ABD-7E4D-1DC3-9B44-D1DFC5C798DE}"/>
              </a:ext>
            </a:extLst>
          </p:cNvPr>
          <p:cNvSpPr txBox="1"/>
          <p:nvPr/>
        </p:nvSpPr>
        <p:spPr>
          <a:xfrm>
            <a:off x="4169524" y="1838301"/>
            <a:ext cx="5437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pADPr</a:t>
            </a:r>
            <a:endParaRPr lang="es-E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277D6733-8A01-9BCA-5AA4-C12A2732B0DC}"/>
              </a:ext>
            </a:extLst>
          </p:cNvPr>
          <p:cNvSpPr txBox="1"/>
          <p:nvPr/>
        </p:nvSpPr>
        <p:spPr>
          <a:xfrm>
            <a:off x="4169524" y="2689724"/>
            <a:ext cx="6014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7D4733C-428D-8B25-7634-2B06E4B7ABB4}"/>
              </a:ext>
            </a:extLst>
          </p:cNvPr>
          <p:cNvSpPr txBox="1"/>
          <p:nvPr/>
        </p:nvSpPr>
        <p:spPr>
          <a:xfrm>
            <a:off x="410136" y="2714171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36kDa</a:t>
            </a:r>
          </a:p>
        </p:txBody>
      </p:sp>
      <p:cxnSp>
        <p:nvCxnSpPr>
          <p:cNvPr id="35" name="Conector recto 34">
            <a:extLst>
              <a:ext uri="{FF2B5EF4-FFF2-40B4-BE49-F238E27FC236}">
                <a16:creationId xmlns:a16="http://schemas.microsoft.com/office/drawing/2014/main" id="{BE2D845D-C242-F38E-DC74-FBCD1F029ACF}"/>
              </a:ext>
            </a:extLst>
          </p:cNvPr>
          <p:cNvCxnSpPr>
            <a:cxnSpLocks/>
          </p:cNvCxnSpPr>
          <p:nvPr/>
        </p:nvCxnSpPr>
        <p:spPr>
          <a:xfrm>
            <a:off x="858097" y="2839007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Imagen 35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52CE092F-59A8-D8F7-259A-D35C6FCDF9F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6" r="-1"/>
          <a:stretch/>
        </p:blipFill>
        <p:spPr>
          <a:xfrm>
            <a:off x="935010" y="3496780"/>
            <a:ext cx="1599802" cy="132143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37" name="CuadroTexto 36">
            <a:extLst>
              <a:ext uri="{FF2B5EF4-FFF2-40B4-BE49-F238E27FC236}">
                <a16:creationId xmlns:a16="http://schemas.microsoft.com/office/drawing/2014/main" id="{44752506-ACA3-9196-51BB-BDBFD2913A9F}"/>
              </a:ext>
            </a:extLst>
          </p:cNvPr>
          <p:cNvSpPr txBox="1"/>
          <p:nvPr/>
        </p:nvSpPr>
        <p:spPr>
          <a:xfrm>
            <a:off x="356951" y="4185620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100kDa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8BA56881-9799-DF67-ADC6-931C9424DCE6}"/>
              </a:ext>
            </a:extLst>
          </p:cNvPr>
          <p:cNvSpPr txBox="1"/>
          <p:nvPr/>
        </p:nvSpPr>
        <p:spPr>
          <a:xfrm>
            <a:off x="356951" y="3883182"/>
            <a:ext cx="5822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150kDa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391C0CC2-8BA1-1030-5644-2CC965D49657}"/>
              </a:ext>
            </a:extLst>
          </p:cNvPr>
          <p:cNvSpPr txBox="1"/>
          <p:nvPr/>
        </p:nvSpPr>
        <p:spPr>
          <a:xfrm>
            <a:off x="414659" y="4454329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75kDa</a:t>
            </a:r>
          </a:p>
        </p:txBody>
      </p:sp>
      <p:cxnSp>
        <p:nvCxnSpPr>
          <p:cNvPr id="40" name="Conector recto 39">
            <a:extLst>
              <a:ext uri="{FF2B5EF4-FFF2-40B4-BE49-F238E27FC236}">
                <a16:creationId xmlns:a16="http://schemas.microsoft.com/office/drawing/2014/main" id="{BC1B83F9-C730-4B3F-6837-7A31DA858332}"/>
              </a:ext>
            </a:extLst>
          </p:cNvPr>
          <p:cNvCxnSpPr/>
          <p:nvPr/>
        </p:nvCxnSpPr>
        <p:spPr>
          <a:xfrm>
            <a:off x="860148" y="4312465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>
            <a:extLst>
              <a:ext uri="{FF2B5EF4-FFF2-40B4-BE49-F238E27FC236}">
                <a16:creationId xmlns:a16="http://schemas.microsoft.com/office/drawing/2014/main" id="{0695C804-6DC4-CAB1-05FE-4E20707932C4}"/>
              </a:ext>
            </a:extLst>
          </p:cNvPr>
          <p:cNvCxnSpPr/>
          <p:nvPr/>
        </p:nvCxnSpPr>
        <p:spPr>
          <a:xfrm>
            <a:off x="860148" y="4011475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>
            <a:extLst>
              <a:ext uri="{FF2B5EF4-FFF2-40B4-BE49-F238E27FC236}">
                <a16:creationId xmlns:a16="http://schemas.microsoft.com/office/drawing/2014/main" id="{7590793B-CEC0-2BD9-E11B-05B9171ADD21}"/>
              </a:ext>
            </a:extLst>
          </p:cNvPr>
          <p:cNvCxnSpPr>
            <a:cxnSpLocks/>
          </p:cNvCxnSpPr>
          <p:nvPr/>
        </p:nvCxnSpPr>
        <p:spPr>
          <a:xfrm>
            <a:off x="862620" y="4579165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Imagen 42" descr="Dibujo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D4977B37-1244-501D-E2D2-3C2AA0B119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314" y="4856089"/>
            <a:ext cx="1599802" cy="29997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4" name="CuadroTexto 43">
            <a:extLst>
              <a:ext uri="{FF2B5EF4-FFF2-40B4-BE49-F238E27FC236}">
                <a16:creationId xmlns:a16="http://schemas.microsoft.com/office/drawing/2014/main" id="{E0A1A3BB-83E2-DDCA-1A7D-EF9D6F500053}"/>
              </a:ext>
            </a:extLst>
          </p:cNvPr>
          <p:cNvSpPr txBox="1"/>
          <p:nvPr/>
        </p:nvSpPr>
        <p:spPr>
          <a:xfrm>
            <a:off x="414659" y="4873724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36kDa</a:t>
            </a:r>
          </a:p>
        </p:txBody>
      </p:sp>
      <p:cxnSp>
        <p:nvCxnSpPr>
          <p:cNvPr id="45" name="Conector recto 44">
            <a:extLst>
              <a:ext uri="{FF2B5EF4-FFF2-40B4-BE49-F238E27FC236}">
                <a16:creationId xmlns:a16="http://schemas.microsoft.com/office/drawing/2014/main" id="{E879EC3D-8C3B-BF51-8A53-609CFA8CCCB7}"/>
              </a:ext>
            </a:extLst>
          </p:cNvPr>
          <p:cNvCxnSpPr>
            <a:cxnSpLocks/>
          </p:cNvCxnSpPr>
          <p:nvPr/>
        </p:nvCxnSpPr>
        <p:spPr>
          <a:xfrm>
            <a:off x="862620" y="4998560"/>
            <a:ext cx="7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>
            <a:extLst>
              <a:ext uri="{FF2B5EF4-FFF2-40B4-BE49-F238E27FC236}">
                <a16:creationId xmlns:a16="http://schemas.microsoft.com/office/drawing/2014/main" id="{1CB11F44-ECB9-5A35-23A6-159BD254DD57}"/>
              </a:ext>
            </a:extLst>
          </p:cNvPr>
          <p:cNvSpPr txBox="1"/>
          <p:nvPr/>
        </p:nvSpPr>
        <p:spPr>
          <a:xfrm>
            <a:off x="980406" y="3228071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0FCE48D0-2763-AD7C-89B6-D4577E8DFC61}"/>
              </a:ext>
            </a:extLst>
          </p:cNvPr>
          <p:cNvCxnSpPr>
            <a:cxnSpLocks/>
          </p:cNvCxnSpPr>
          <p:nvPr/>
        </p:nvCxnSpPr>
        <p:spPr>
          <a:xfrm>
            <a:off x="999980" y="3440891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uadroTexto 47">
            <a:extLst>
              <a:ext uri="{FF2B5EF4-FFF2-40B4-BE49-F238E27FC236}">
                <a16:creationId xmlns:a16="http://schemas.microsoft.com/office/drawing/2014/main" id="{3C774816-D431-47E8-BC63-E13C743D69E2}"/>
              </a:ext>
            </a:extLst>
          </p:cNvPr>
          <p:cNvSpPr txBox="1"/>
          <p:nvPr/>
        </p:nvSpPr>
        <p:spPr>
          <a:xfrm>
            <a:off x="1467980" y="3228071"/>
            <a:ext cx="6206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Olaparib</a:t>
            </a:r>
          </a:p>
        </p:txBody>
      </p:sp>
      <p:cxnSp>
        <p:nvCxnSpPr>
          <p:cNvPr id="49" name="Conector recto 48">
            <a:extLst>
              <a:ext uri="{FF2B5EF4-FFF2-40B4-BE49-F238E27FC236}">
                <a16:creationId xmlns:a16="http://schemas.microsoft.com/office/drawing/2014/main" id="{F0ED45DB-4733-EF9B-6AA2-688468839DA6}"/>
              </a:ext>
            </a:extLst>
          </p:cNvPr>
          <p:cNvCxnSpPr>
            <a:cxnSpLocks/>
          </p:cNvCxnSpPr>
          <p:nvPr/>
        </p:nvCxnSpPr>
        <p:spPr>
          <a:xfrm>
            <a:off x="1529570" y="3440891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49">
            <a:extLst>
              <a:ext uri="{FF2B5EF4-FFF2-40B4-BE49-F238E27FC236}">
                <a16:creationId xmlns:a16="http://schemas.microsoft.com/office/drawing/2014/main" id="{B324EC41-BBCB-EF01-193B-56E3F217956B}"/>
              </a:ext>
            </a:extLst>
          </p:cNvPr>
          <p:cNvCxnSpPr>
            <a:cxnSpLocks/>
          </p:cNvCxnSpPr>
          <p:nvPr/>
        </p:nvCxnSpPr>
        <p:spPr>
          <a:xfrm>
            <a:off x="2055000" y="3440891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ector recto 50">
            <a:extLst>
              <a:ext uri="{FF2B5EF4-FFF2-40B4-BE49-F238E27FC236}">
                <a16:creationId xmlns:a16="http://schemas.microsoft.com/office/drawing/2014/main" id="{03E7F935-F820-E7E5-EE8B-E01A3E104F56}"/>
              </a:ext>
            </a:extLst>
          </p:cNvPr>
          <p:cNvCxnSpPr/>
          <p:nvPr/>
        </p:nvCxnSpPr>
        <p:spPr>
          <a:xfrm>
            <a:off x="999980" y="3240131"/>
            <a:ext cx="15230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>
            <a:extLst>
              <a:ext uri="{FF2B5EF4-FFF2-40B4-BE49-F238E27FC236}">
                <a16:creationId xmlns:a16="http://schemas.microsoft.com/office/drawing/2014/main" id="{389AC561-B675-F8E6-7395-8E498542361A}"/>
              </a:ext>
            </a:extLst>
          </p:cNvPr>
          <p:cNvSpPr txBox="1"/>
          <p:nvPr/>
        </p:nvSpPr>
        <p:spPr>
          <a:xfrm>
            <a:off x="1483671" y="3039371"/>
            <a:ext cx="6142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PDX179</a:t>
            </a:r>
          </a:p>
        </p:txBody>
      </p:sp>
      <p:pic>
        <p:nvPicPr>
          <p:cNvPr id="53" name="Imagen 52" descr="Imagen en blanco y negro&#10;&#10;Descripción generada automáticamente con confianza media">
            <a:extLst>
              <a:ext uri="{FF2B5EF4-FFF2-40B4-BE49-F238E27FC236}">
                <a16:creationId xmlns:a16="http://schemas.microsoft.com/office/drawing/2014/main" id="{6AA8FE6C-43F9-FFDC-D520-64B9577FD5D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55" b="3150"/>
          <a:stretch/>
        </p:blipFill>
        <p:spPr>
          <a:xfrm>
            <a:off x="2589676" y="3496779"/>
            <a:ext cx="1599802" cy="132143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4" name="Imagen 53" descr="Un conjunto de letras negras en un fondo blanco&#10;&#10;Descripción generada automáticamente con confianza media">
            <a:extLst>
              <a:ext uri="{FF2B5EF4-FFF2-40B4-BE49-F238E27FC236}">
                <a16:creationId xmlns:a16="http://schemas.microsoft.com/office/drawing/2014/main" id="{7AAD8C63-4E63-3439-EA65-DBFD795F2BE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1" t="27610" r="-874" b="31679"/>
          <a:stretch/>
        </p:blipFill>
        <p:spPr>
          <a:xfrm>
            <a:off x="2589676" y="4856087"/>
            <a:ext cx="1599802" cy="29997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55" name="CuadroTexto 54">
            <a:extLst>
              <a:ext uri="{FF2B5EF4-FFF2-40B4-BE49-F238E27FC236}">
                <a16:creationId xmlns:a16="http://schemas.microsoft.com/office/drawing/2014/main" id="{48CE3414-F4AF-F784-3F82-8060E406E314}"/>
              </a:ext>
            </a:extLst>
          </p:cNvPr>
          <p:cNvSpPr txBox="1"/>
          <p:nvPr/>
        </p:nvSpPr>
        <p:spPr>
          <a:xfrm>
            <a:off x="4169524" y="4031721"/>
            <a:ext cx="54373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 err="1">
                <a:latin typeface="Arial" panose="020B0604020202020204" pitchFamily="34" charset="0"/>
                <a:cs typeface="Arial" panose="020B0604020202020204" pitchFamily="34" charset="0"/>
              </a:rPr>
              <a:t>pADPr</a:t>
            </a:r>
            <a:endParaRPr lang="es-E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CuadroTexto 55">
            <a:extLst>
              <a:ext uri="{FF2B5EF4-FFF2-40B4-BE49-F238E27FC236}">
                <a16:creationId xmlns:a16="http://schemas.microsoft.com/office/drawing/2014/main" id="{2B438C6B-58ED-C402-91F5-73E44BCFD02E}"/>
              </a:ext>
            </a:extLst>
          </p:cNvPr>
          <p:cNvSpPr txBox="1"/>
          <p:nvPr/>
        </p:nvSpPr>
        <p:spPr>
          <a:xfrm>
            <a:off x="4169524" y="4883144"/>
            <a:ext cx="6014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</a:p>
        </p:txBody>
      </p:sp>
      <p:sp>
        <p:nvSpPr>
          <p:cNvPr id="57" name="CuadroTexto 56">
            <a:extLst>
              <a:ext uri="{FF2B5EF4-FFF2-40B4-BE49-F238E27FC236}">
                <a16:creationId xmlns:a16="http://schemas.microsoft.com/office/drawing/2014/main" id="{6E6ABE5C-6166-BE0B-4D68-0D6EC3021F5C}"/>
              </a:ext>
            </a:extLst>
          </p:cNvPr>
          <p:cNvSpPr txBox="1"/>
          <p:nvPr/>
        </p:nvSpPr>
        <p:spPr>
          <a:xfrm>
            <a:off x="3633075" y="3228071"/>
            <a:ext cx="6719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AZD5305</a:t>
            </a:r>
          </a:p>
        </p:txBody>
      </p:sp>
      <p:sp>
        <p:nvSpPr>
          <p:cNvPr id="58" name="CuadroTexto 57">
            <a:extLst>
              <a:ext uri="{FF2B5EF4-FFF2-40B4-BE49-F238E27FC236}">
                <a16:creationId xmlns:a16="http://schemas.microsoft.com/office/drawing/2014/main" id="{6A375A20-2F89-5E1E-6B54-EB3B7CDF7E41}"/>
              </a:ext>
            </a:extLst>
          </p:cNvPr>
          <p:cNvSpPr txBox="1"/>
          <p:nvPr/>
        </p:nvSpPr>
        <p:spPr>
          <a:xfrm>
            <a:off x="2622120" y="3228071"/>
            <a:ext cx="55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A8DDABBA-C80F-9DC8-BFDC-11C4F39EB81A}"/>
              </a:ext>
            </a:extLst>
          </p:cNvPr>
          <p:cNvCxnSpPr>
            <a:cxnSpLocks/>
          </p:cNvCxnSpPr>
          <p:nvPr/>
        </p:nvCxnSpPr>
        <p:spPr>
          <a:xfrm>
            <a:off x="2646504" y="3440891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CuadroTexto 59">
            <a:extLst>
              <a:ext uri="{FF2B5EF4-FFF2-40B4-BE49-F238E27FC236}">
                <a16:creationId xmlns:a16="http://schemas.microsoft.com/office/drawing/2014/main" id="{6D68D82B-0F0B-64C8-C1E1-83A20F7BBC7A}"/>
              </a:ext>
            </a:extLst>
          </p:cNvPr>
          <p:cNvSpPr txBox="1"/>
          <p:nvPr/>
        </p:nvSpPr>
        <p:spPr>
          <a:xfrm>
            <a:off x="3114504" y="3228071"/>
            <a:ext cx="6206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dirty="0">
                <a:latin typeface="Arial" panose="020B0604020202020204" pitchFamily="34" charset="0"/>
                <a:cs typeface="Arial" panose="020B0604020202020204" pitchFamily="34" charset="0"/>
              </a:rPr>
              <a:t>Olaparib</a:t>
            </a:r>
          </a:p>
        </p:txBody>
      </p:sp>
      <p:cxnSp>
        <p:nvCxnSpPr>
          <p:cNvPr id="61" name="Conector recto 60">
            <a:extLst>
              <a:ext uri="{FF2B5EF4-FFF2-40B4-BE49-F238E27FC236}">
                <a16:creationId xmlns:a16="http://schemas.microsoft.com/office/drawing/2014/main" id="{96DD04C9-7ECB-A4E6-BFA4-62D3686A5520}"/>
              </a:ext>
            </a:extLst>
          </p:cNvPr>
          <p:cNvCxnSpPr>
            <a:cxnSpLocks/>
          </p:cNvCxnSpPr>
          <p:nvPr/>
        </p:nvCxnSpPr>
        <p:spPr>
          <a:xfrm>
            <a:off x="3176094" y="3440891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>
            <a:extLst>
              <a:ext uri="{FF2B5EF4-FFF2-40B4-BE49-F238E27FC236}">
                <a16:creationId xmlns:a16="http://schemas.microsoft.com/office/drawing/2014/main" id="{FB39D37C-A268-A22C-09EC-4943B279127C}"/>
              </a:ext>
            </a:extLst>
          </p:cNvPr>
          <p:cNvCxnSpPr>
            <a:cxnSpLocks/>
          </p:cNvCxnSpPr>
          <p:nvPr/>
        </p:nvCxnSpPr>
        <p:spPr>
          <a:xfrm>
            <a:off x="3701524" y="3440891"/>
            <a:ext cx="46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ector recto 62">
            <a:extLst>
              <a:ext uri="{FF2B5EF4-FFF2-40B4-BE49-F238E27FC236}">
                <a16:creationId xmlns:a16="http://schemas.microsoft.com/office/drawing/2014/main" id="{08D83042-AD3A-FDDA-063B-0F6E2F6F02C5}"/>
              </a:ext>
            </a:extLst>
          </p:cNvPr>
          <p:cNvCxnSpPr/>
          <p:nvPr/>
        </p:nvCxnSpPr>
        <p:spPr>
          <a:xfrm>
            <a:off x="2646504" y="3240131"/>
            <a:ext cx="15230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CuadroTexto 63">
            <a:extLst>
              <a:ext uri="{FF2B5EF4-FFF2-40B4-BE49-F238E27FC236}">
                <a16:creationId xmlns:a16="http://schemas.microsoft.com/office/drawing/2014/main" id="{2871AA1A-DEC5-247E-07A4-62A93EEEA393}"/>
              </a:ext>
            </a:extLst>
          </p:cNvPr>
          <p:cNvSpPr txBox="1"/>
          <p:nvPr/>
        </p:nvSpPr>
        <p:spPr>
          <a:xfrm>
            <a:off x="3130195" y="3039371"/>
            <a:ext cx="61427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900" b="1" dirty="0">
                <a:latin typeface="Arial" panose="020B0604020202020204" pitchFamily="34" charset="0"/>
                <a:cs typeface="Arial" panose="020B0604020202020204" pitchFamily="34" charset="0"/>
              </a:rPr>
              <a:t>PDX124</a:t>
            </a:r>
          </a:p>
        </p:txBody>
      </p:sp>
      <p:sp>
        <p:nvSpPr>
          <p:cNvPr id="2" name="CuadroTexto 9">
            <a:extLst>
              <a:ext uri="{FF2B5EF4-FFF2-40B4-BE49-F238E27FC236}">
                <a16:creationId xmlns:a16="http://schemas.microsoft.com/office/drawing/2014/main" id="{43DF6B15-9086-63C7-E35E-AEBA8717CD80}"/>
              </a:ext>
            </a:extLst>
          </p:cNvPr>
          <p:cNvSpPr txBox="1"/>
          <p:nvPr/>
        </p:nvSpPr>
        <p:spPr>
          <a:xfrm>
            <a:off x="173292" y="541327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B</a:t>
            </a:r>
          </a:p>
        </p:txBody>
      </p:sp>
      <p:pic>
        <p:nvPicPr>
          <p:cNvPr id="7" name="Picture 66">
            <a:extLst>
              <a:ext uri="{FF2B5EF4-FFF2-40B4-BE49-F238E27FC236}">
                <a16:creationId xmlns:a16="http://schemas.microsoft.com/office/drawing/2014/main" id="{5896AC2C-A00E-7954-44F6-3E977B11C8B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4133" y="5577140"/>
            <a:ext cx="2778911" cy="2409685"/>
          </a:xfrm>
          <a:prstGeom prst="rect">
            <a:avLst/>
          </a:prstGeom>
        </p:spPr>
      </p:pic>
      <p:sp>
        <p:nvSpPr>
          <p:cNvPr id="65" name="CuadroTexto 9">
            <a:extLst>
              <a:ext uri="{FF2B5EF4-FFF2-40B4-BE49-F238E27FC236}">
                <a16:creationId xmlns:a16="http://schemas.microsoft.com/office/drawing/2014/main" id="{8CD9139E-8ADC-92D3-3ACE-815AA2E7BE72}"/>
              </a:ext>
            </a:extLst>
          </p:cNvPr>
          <p:cNvSpPr txBox="1"/>
          <p:nvPr/>
        </p:nvSpPr>
        <p:spPr>
          <a:xfrm>
            <a:off x="173292" y="6735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/>
              <a:t>A</a:t>
            </a:r>
          </a:p>
        </p:txBody>
      </p:sp>
      <p:sp>
        <p:nvSpPr>
          <p:cNvPr id="66" name="Titolo 1">
            <a:extLst>
              <a:ext uri="{FF2B5EF4-FFF2-40B4-BE49-F238E27FC236}">
                <a16:creationId xmlns:a16="http://schemas.microsoft.com/office/drawing/2014/main" id="{AED72592-EDFF-89D5-D5A9-06701DB862C9}"/>
              </a:ext>
            </a:extLst>
          </p:cNvPr>
          <p:cNvSpPr txBox="1">
            <a:spLocks/>
          </p:cNvSpPr>
          <p:nvPr/>
        </p:nvSpPr>
        <p:spPr>
          <a:xfrm>
            <a:off x="168201" y="234327"/>
            <a:ext cx="6483096" cy="3955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S6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807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CuadroTexto 66">
            <a:extLst>
              <a:ext uri="{FF2B5EF4-FFF2-40B4-BE49-F238E27FC236}">
                <a16:creationId xmlns:a16="http://schemas.microsoft.com/office/drawing/2014/main" id="{D3F5F325-ADF5-99EE-ECE0-5CF09489273B}"/>
              </a:ext>
            </a:extLst>
          </p:cNvPr>
          <p:cNvSpPr txBox="1"/>
          <p:nvPr/>
        </p:nvSpPr>
        <p:spPr>
          <a:xfrm>
            <a:off x="310093" y="443025"/>
            <a:ext cx="6158968" cy="22556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  <a:spcAft>
                <a:spcPts val="1000"/>
              </a:spcAft>
            </a:pP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Fig. S6.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Analysis of the catalytic activity of </a:t>
            </a:r>
            <a:r>
              <a:rPr lang="en-US" sz="1200" b="1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in PDXs.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A.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Representative immunoblot showing Poly (ADP-ribose) Polymers (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pPARr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) and the loading control GAPDH in two representative AZD5305-resistant (PDX168 and PDX474.7) and 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PARPi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-sensitive (PDX179 and PDX124) models untreated or treated olaparib or AZD5305. Two biological replicates are shown. </a:t>
            </a:r>
            <a:r>
              <a:rPr lang="en-US" sz="1200" b="1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B.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Densitometry of immunoblots detecting </a:t>
            </a:r>
            <a:r>
              <a:rPr lang="en-US" sz="1200" dirty="0" err="1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PARylation</a:t>
            </a:r>
            <a:r>
              <a:rPr lang="en-US" sz="1200" dirty="0">
                <a:effectLst/>
                <a:latin typeface="Times" panose="0202060305040502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 in PDX127 (AZD5305-resistant) after the initial dose over time.</a:t>
            </a:r>
            <a:endParaRPr lang="es-ES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3913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af4b02c-7db0-439e-aa8e-91deb3a5198c">
      <Terms xmlns="http://schemas.microsoft.com/office/infopath/2007/PartnerControls"/>
    </lcf76f155ced4ddcb4097134ff3c332f>
    <TaxCatchAll xmlns="ab94873b-0c00-4e6a-afc4-e2f1e79e380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87012D0AF9DED46872164A9E14E0EA6" ma:contentTypeVersion="15" ma:contentTypeDescription="Crear nuevo documento." ma:contentTypeScope="" ma:versionID="0561f4ffc3e318e4cd2ed3d6e331ec52">
  <xsd:schema xmlns:xsd="http://www.w3.org/2001/XMLSchema" xmlns:xs="http://www.w3.org/2001/XMLSchema" xmlns:p="http://schemas.microsoft.com/office/2006/metadata/properties" xmlns:ns2="ab94873b-0c00-4e6a-afc4-e2f1e79e3808" xmlns:ns3="9af4b02c-7db0-439e-aa8e-91deb3a5198c" targetNamespace="http://schemas.microsoft.com/office/2006/metadata/properties" ma:root="true" ma:fieldsID="aca3eb2585f74d754edf993ec561c90b" ns2:_="" ns3:_="">
    <xsd:import namespace="ab94873b-0c00-4e6a-afc4-e2f1e79e3808"/>
    <xsd:import namespace="9af4b02c-7db0-439e-aa8e-91deb3a5198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Locati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94873b-0c00-4e6a-afc4-e2f1e79e380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  <xsd:element name="TaxCatchAll" ma:index="19" nillable="true" ma:displayName="Taxonomy Catch All Column" ma:hidden="true" ma:list="{94565a42-30ce-43b8-9513-4465b166476f}" ma:internalName="TaxCatchAll" ma:showField="CatchAllData" ma:web="ab94873b-0c00-4e6a-afc4-e2f1e79e38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4b02c-7db0-439e-aa8e-91deb3a5198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Etiquetas de imagen" ma:readOnly="false" ma:fieldId="{5cf76f15-5ced-4ddc-b409-7134ff3c332f}" ma:taxonomyMulti="true" ma:sspId="3628b463-d97b-4e14-948c-0216024a87c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66C6CD-8025-4915-9826-6D306D88D29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09901A-2584-4595-BCA3-D6EF7971CC80}">
  <ds:schemaRefs>
    <ds:schemaRef ds:uri="http://schemas.microsoft.com/office/2006/metadata/properties"/>
    <ds:schemaRef ds:uri="http://schemas.microsoft.com/office/infopath/2007/PartnerControls"/>
    <ds:schemaRef ds:uri="9af4b02c-7db0-439e-aa8e-91deb3a5198c"/>
    <ds:schemaRef ds:uri="ab94873b-0c00-4e6a-afc4-e2f1e79e3808"/>
  </ds:schemaRefs>
</ds:datastoreItem>
</file>

<file path=customXml/itemProps3.xml><?xml version="1.0" encoding="utf-8"?>
<ds:datastoreItem xmlns:ds="http://schemas.openxmlformats.org/officeDocument/2006/customXml" ds:itemID="{0476F82D-5223-405B-B650-7A7BA921704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b94873b-0c00-4e6a-afc4-e2f1e79e3808"/>
    <ds:schemaRef ds:uri="9af4b02c-7db0-439e-aa8e-91deb3a5198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79838</TotalTime>
  <Words>134</Words>
  <Application>Microsoft Office PowerPoint</Application>
  <PresentationFormat>A4 (210 x 297 mm)</PresentationFormat>
  <Paragraphs>34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</vt:lpstr>
      <vt:lpstr>Tema di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laboetg</dc:creator>
  <cp:lastModifiedBy>ANDREA HERENCIA ROPERO</cp:lastModifiedBy>
  <cp:revision>937</cp:revision>
  <dcterms:created xsi:type="dcterms:W3CDTF">2022-05-23T09:28:38Z</dcterms:created>
  <dcterms:modified xsi:type="dcterms:W3CDTF">2024-06-29T08:13:33Z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0x010100587012D0AF9DED46872164A9E14E0EA6</vt:lpwstr>
  </property>
  <property fmtid="{D5CDD505-2E9C-101B-9397-08002B2CF9AE}" pid="3" name="MediaServiceImageTags">
    <vt:lpwstr/>
  </property>
</Properties>
</file>