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7"/>
  </p:notesMasterIdLst>
  <p:sldIdLst>
    <p:sldId id="414" r:id="rId5"/>
    <p:sldId id="428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5" userDrawn="1">
          <p15:clr>
            <a:srgbClr val="A4A3A4"/>
          </p15:clr>
        </p15:guide>
        <p15:guide id="2" pos="48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A35FE5-15D9-E2FE-84EA-11598D3C7B45}" name="ANDREA HERENCIA ROPERO" initials="AHR" userId="S::aherencia@vhio.net::b23d9faf-7b85-4217-80fb-604ae29d500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edetta PELLEGRINO" initials="BP" lastIdx="18" clrIdx="0"/>
  <p:cmAuthor id="2" name="laboetg" initials="l" lastIdx="6" clrIdx="1"/>
  <p:cmAuthor id="3" name="Alba Llop Guevara" initials="ALG" lastIdx="9" clrIdx="2"/>
  <p:cmAuthor id="4" name="laboetg" initials="l [2]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F1AD"/>
    <a:srgbClr val="35C890"/>
    <a:srgbClr val="BF8AFC"/>
    <a:srgbClr val="C361FF"/>
    <a:srgbClr val="C361FE"/>
    <a:srgbClr val="91F996"/>
    <a:srgbClr val="057879"/>
    <a:srgbClr val="0C7F81"/>
    <a:srgbClr val="0099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57A780-F33A-4BDD-BCF0-464DFACC6D15}" v="8" dt="2024-06-29T08:07:28.4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96" autoAdjust="0"/>
    <p:restoredTop sz="95226" autoAdjust="0"/>
  </p:normalViewPr>
  <p:slideViewPr>
    <p:cSldViewPr snapToGrid="0" snapToObjects="1">
      <p:cViewPr varScale="1">
        <p:scale>
          <a:sx n="45" d="100"/>
          <a:sy n="45" d="100"/>
        </p:scale>
        <p:origin x="2276" y="44"/>
      </p:cViewPr>
      <p:guideLst>
        <p:guide orient="horz" pos="1715"/>
        <p:guide pos="482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HERENCIA ROPERO" userId="b23d9faf-7b85-4217-80fb-604ae29d5008" providerId="ADAL" clId="{E382472C-8E75-43C9-84A8-573170B1053E}"/>
    <pc:docChg chg="modSld">
      <pc:chgData name="ANDREA HERENCIA ROPERO" userId="b23d9faf-7b85-4217-80fb-604ae29d5008" providerId="ADAL" clId="{E382472C-8E75-43C9-84A8-573170B1053E}" dt="2024-02-14T07:23:16.492" v="12" actId="1037"/>
      <pc:docMkLst>
        <pc:docMk/>
      </pc:docMkLst>
      <pc:sldChg chg="modSp mod">
        <pc:chgData name="ANDREA HERENCIA ROPERO" userId="b23d9faf-7b85-4217-80fb-604ae29d5008" providerId="ADAL" clId="{E382472C-8E75-43C9-84A8-573170B1053E}" dt="2024-02-14T07:23:16.492" v="12" actId="1037"/>
        <pc:sldMkLst>
          <pc:docMk/>
          <pc:sldMk cId="3942600961" sldId="404"/>
        </pc:sldMkLst>
        <pc:spChg chg="mod">
          <ac:chgData name="ANDREA HERENCIA ROPERO" userId="b23d9faf-7b85-4217-80fb-604ae29d5008" providerId="ADAL" clId="{E382472C-8E75-43C9-84A8-573170B1053E}" dt="2024-02-14T07:23:16.492" v="12" actId="1037"/>
          <ac:spMkLst>
            <pc:docMk/>
            <pc:sldMk cId="3942600961" sldId="404"/>
            <ac:spMk id="7" creationId="{BDCAB96C-FECC-4AEB-2BAC-F9C374503003}"/>
          </ac:spMkLst>
        </pc:spChg>
        <pc:picChg chg="mod">
          <ac:chgData name="ANDREA HERENCIA ROPERO" userId="b23d9faf-7b85-4217-80fb-604ae29d5008" providerId="ADAL" clId="{E382472C-8E75-43C9-84A8-573170B1053E}" dt="2024-02-14T07:23:16.492" v="12" actId="1037"/>
          <ac:picMkLst>
            <pc:docMk/>
            <pc:sldMk cId="3942600961" sldId="404"/>
            <ac:picMk id="14" creationId="{40DBF464-6ABC-454B-5E9F-111E410D59FE}"/>
          </ac:picMkLst>
        </pc:picChg>
        <pc:picChg chg="mod">
          <ac:chgData name="ANDREA HERENCIA ROPERO" userId="b23d9faf-7b85-4217-80fb-604ae29d5008" providerId="ADAL" clId="{E382472C-8E75-43C9-84A8-573170B1053E}" dt="2024-02-14T07:23:16.492" v="12" actId="1037"/>
          <ac:picMkLst>
            <pc:docMk/>
            <pc:sldMk cId="3942600961" sldId="404"/>
            <ac:picMk id="24" creationId="{EA5CB2D3-472B-42D7-EDCD-C9A6C6E6B0D3}"/>
          </ac:picMkLst>
        </pc:picChg>
      </pc:sldChg>
    </pc:docChg>
  </pc:docChgLst>
  <pc:docChgLst>
    <pc:chgData name="ANDREA HERENCIA ROPERO" userId="b23d9faf-7b85-4217-80fb-604ae29d5008" providerId="ADAL" clId="{1EDD2496-68C8-43FC-98E4-B0DCF76F5D11}"/>
    <pc:docChg chg="delSld">
      <pc:chgData name="ANDREA HERENCIA ROPERO" userId="b23d9faf-7b85-4217-80fb-604ae29d5008" providerId="ADAL" clId="{1EDD2496-68C8-43FC-98E4-B0DCF76F5D11}" dt="2024-06-29T08:13:51.058" v="8" actId="47"/>
      <pc:docMkLst>
        <pc:docMk/>
      </pc:docMkLst>
      <pc:sldChg chg="del">
        <pc:chgData name="ANDREA HERENCIA ROPERO" userId="b23d9faf-7b85-4217-80fb-604ae29d5008" providerId="ADAL" clId="{1EDD2496-68C8-43FC-98E4-B0DCF76F5D11}" dt="2024-06-29T08:13:48.516" v="2" actId="47"/>
        <pc:sldMkLst>
          <pc:docMk/>
          <pc:sldMk cId="673924506" sldId="398"/>
        </pc:sldMkLst>
      </pc:sldChg>
      <pc:sldChg chg="del">
        <pc:chgData name="ANDREA HERENCIA ROPERO" userId="b23d9faf-7b85-4217-80fb-604ae29d5008" providerId="ADAL" clId="{1EDD2496-68C8-43FC-98E4-B0DCF76F5D11}" dt="2024-06-29T08:13:48.168" v="1" actId="47"/>
        <pc:sldMkLst>
          <pc:docMk/>
          <pc:sldMk cId="3942600961" sldId="404"/>
        </pc:sldMkLst>
      </pc:sldChg>
      <pc:sldChg chg="del">
        <pc:chgData name="ANDREA HERENCIA ROPERO" userId="b23d9faf-7b85-4217-80fb-604ae29d5008" providerId="ADAL" clId="{1EDD2496-68C8-43FC-98E4-B0DCF76F5D11}" dt="2024-06-29T08:13:50.441" v="7" actId="47"/>
        <pc:sldMkLst>
          <pc:docMk/>
          <pc:sldMk cId="3408807923" sldId="406"/>
        </pc:sldMkLst>
      </pc:sldChg>
      <pc:sldChg chg="del">
        <pc:chgData name="ANDREA HERENCIA ROPERO" userId="b23d9faf-7b85-4217-80fb-604ae29d5008" providerId="ADAL" clId="{1EDD2496-68C8-43FC-98E4-B0DCF76F5D11}" dt="2024-06-29T08:13:47.814" v="0" actId="47"/>
        <pc:sldMkLst>
          <pc:docMk/>
          <pc:sldMk cId="2119576184" sldId="422"/>
        </pc:sldMkLst>
      </pc:sldChg>
      <pc:sldChg chg="del">
        <pc:chgData name="ANDREA HERENCIA ROPERO" userId="b23d9faf-7b85-4217-80fb-604ae29d5008" providerId="ADAL" clId="{1EDD2496-68C8-43FC-98E4-B0DCF76F5D11}" dt="2024-06-29T08:13:48.886" v="3" actId="47"/>
        <pc:sldMkLst>
          <pc:docMk/>
          <pc:sldMk cId="3481633945" sldId="423"/>
        </pc:sldMkLst>
      </pc:sldChg>
      <pc:sldChg chg="del">
        <pc:chgData name="ANDREA HERENCIA ROPERO" userId="b23d9faf-7b85-4217-80fb-604ae29d5008" providerId="ADAL" clId="{1EDD2496-68C8-43FC-98E4-B0DCF76F5D11}" dt="2024-06-29T08:13:49.533" v="5" actId="47"/>
        <pc:sldMkLst>
          <pc:docMk/>
          <pc:sldMk cId="3308006146" sldId="424"/>
        </pc:sldMkLst>
      </pc:sldChg>
      <pc:sldChg chg="del">
        <pc:chgData name="ANDREA HERENCIA ROPERO" userId="b23d9faf-7b85-4217-80fb-604ae29d5008" providerId="ADAL" clId="{1EDD2496-68C8-43FC-98E4-B0DCF76F5D11}" dt="2024-06-29T08:13:49.171" v="4" actId="47"/>
        <pc:sldMkLst>
          <pc:docMk/>
          <pc:sldMk cId="1599943721" sldId="425"/>
        </pc:sldMkLst>
      </pc:sldChg>
      <pc:sldChg chg="del">
        <pc:chgData name="ANDREA HERENCIA ROPERO" userId="b23d9faf-7b85-4217-80fb-604ae29d5008" providerId="ADAL" clId="{1EDD2496-68C8-43FC-98E4-B0DCF76F5D11}" dt="2024-06-29T08:13:50.055" v="6" actId="47"/>
        <pc:sldMkLst>
          <pc:docMk/>
          <pc:sldMk cId="2907262028" sldId="426"/>
        </pc:sldMkLst>
      </pc:sldChg>
      <pc:sldChg chg="del">
        <pc:chgData name="ANDREA HERENCIA ROPERO" userId="b23d9faf-7b85-4217-80fb-604ae29d5008" providerId="ADAL" clId="{1EDD2496-68C8-43FC-98E4-B0DCF76F5D11}" dt="2024-06-29T08:13:51.058" v="8" actId="47"/>
        <pc:sldMkLst>
          <pc:docMk/>
          <pc:sldMk cId="1595391352" sldId="427"/>
        </pc:sldMkLst>
      </pc:sldChg>
    </pc:docChg>
  </pc:docChgLst>
  <pc:docChgLst>
    <pc:chgData name="ANDREA HERENCIA ROPERO" userId="b23d9faf-7b85-4217-80fb-604ae29d5008" providerId="ADAL" clId="{1757A780-F33A-4BDD-BCF0-464DFACC6D15}"/>
    <pc:docChg chg="custSel addSld modSld">
      <pc:chgData name="ANDREA HERENCIA ROPERO" userId="b23d9faf-7b85-4217-80fb-604ae29d5008" providerId="ADAL" clId="{1757A780-F33A-4BDD-BCF0-464DFACC6D15}" dt="2024-06-29T08:07:31.024" v="110" actId="20577"/>
      <pc:docMkLst>
        <pc:docMk/>
      </pc:docMkLst>
      <pc:sldChg chg="addSp delSp modSp mod">
        <pc:chgData name="ANDREA HERENCIA ROPERO" userId="b23d9faf-7b85-4217-80fb-604ae29d5008" providerId="ADAL" clId="{1757A780-F33A-4BDD-BCF0-464DFACC6D15}" dt="2024-06-29T08:07:02.509" v="94" actId="20577"/>
        <pc:sldMkLst>
          <pc:docMk/>
          <pc:sldMk cId="673924506" sldId="398"/>
        </pc:sldMkLst>
        <pc:spChg chg="del">
          <ac:chgData name="ANDREA HERENCIA ROPERO" userId="b23d9faf-7b85-4217-80fb-604ae29d5008" providerId="ADAL" clId="{1757A780-F33A-4BDD-BCF0-464DFACC6D15}" dt="2024-06-29T08:06:51.898" v="89" actId="478"/>
          <ac:spMkLst>
            <pc:docMk/>
            <pc:sldMk cId="673924506" sldId="398"/>
            <ac:spMk id="3" creationId="{F2E3BF6D-3E1F-04C2-83B2-42A62E872578}"/>
          </ac:spMkLst>
        </pc:spChg>
        <pc:spChg chg="add mod">
          <ac:chgData name="ANDREA HERENCIA ROPERO" userId="b23d9faf-7b85-4217-80fb-604ae29d5008" providerId="ADAL" clId="{1757A780-F33A-4BDD-BCF0-464DFACC6D15}" dt="2024-06-29T08:07:02.509" v="94" actId="20577"/>
          <ac:spMkLst>
            <pc:docMk/>
            <pc:sldMk cId="673924506" sldId="398"/>
            <ac:spMk id="5" creationId="{79EE8F7A-C3E1-90FE-184B-D2120A2E1B76}"/>
          </ac:spMkLst>
        </pc:spChg>
        <pc:spChg chg="add mod">
          <ac:chgData name="ANDREA HERENCIA ROPERO" userId="b23d9faf-7b85-4217-80fb-604ae29d5008" providerId="ADAL" clId="{1757A780-F33A-4BDD-BCF0-464DFACC6D15}" dt="2024-06-29T08:03:17.539" v="30" actId="1076"/>
          <ac:spMkLst>
            <pc:docMk/>
            <pc:sldMk cId="673924506" sldId="398"/>
            <ac:spMk id="7" creationId="{E51F891E-D55D-1DB3-4E70-827DBECE8808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6:48.659" v="88" actId="20577"/>
        <pc:sldMkLst>
          <pc:docMk/>
          <pc:sldMk cId="3942600961" sldId="404"/>
        </pc:sldMkLst>
        <pc:spChg chg="del">
          <ac:chgData name="ANDREA HERENCIA ROPERO" userId="b23d9faf-7b85-4217-80fb-604ae29d5008" providerId="ADAL" clId="{1757A780-F33A-4BDD-BCF0-464DFACC6D15}" dt="2024-06-29T08:06:43.771" v="85" actId="478"/>
          <ac:spMkLst>
            <pc:docMk/>
            <pc:sldMk cId="3942600961" sldId="404"/>
            <ac:spMk id="2" creationId="{0AF90159-FEFD-407D-1C2F-85B5F6023392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3" creationId="{51FA5DB6-D915-1081-5BDC-8357B0EBCA67}"/>
          </ac:spMkLst>
        </pc:spChg>
        <pc:spChg chg="add mod">
          <ac:chgData name="ANDREA HERENCIA ROPERO" userId="b23d9faf-7b85-4217-80fb-604ae29d5008" providerId="ADAL" clId="{1757A780-F33A-4BDD-BCF0-464DFACC6D15}" dt="2024-06-29T08:06:48.659" v="88" actId="20577"/>
          <ac:spMkLst>
            <pc:docMk/>
            <pc:sldMk cId="3942600961" sldId="404"/>
            <ac:spMk id="4" creationId="{5F6C5348-CC83-61C4-1DF3-A0B83CEF8B26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5" creationId="{F776258E-9BBD-591A-76DB-6DBDB47425AE}"/>
          </ac:spMkLst>
        </pc:spChg>
        <pc:spChg chg="add mod">
          <ac:chgData name="ANDREA HERENCIA ROPERO" userId="b23d9faf-7b85-4217-80fb-604ae29d5008" providerId="ADAL" clId="{1757A780-F33A-4BDD-BCF0-464DFACC6D15}" dt="2024-06-29T08:02:56.424" v="24" actId="1076"/>
          <ac:spMkLst>
            <pc:docMk/>
            <pc:sldMk cId="3942600961" sldId="404"/>
            <ac:spMk id="6" creationId="{35A5D4C4-5C57-CAB5-1C4D-C4EFF58665EB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7" creationId="{BDCAB96C-FECC-4AEB-2BAC-F9C374503003}"/>
          </ac:spMkLst>
        </pc:sp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8" creationId="{71011029-D47A-EDD6-7F13-A7271AAD0530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1" creationId="{D8AB407C-D0F6-F69B-7F91-EC5B1BA68F47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2" creationId="{50BA5A5F-7289-0714-8412-50C359212923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4" creationId="{40DBF464-6ABC-454B-5E9F-111E410D59FE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24" creationId="{EA5CB2D3-472B-42D7-EDCD-C9A6C6E6B0D3}"/>
          </ac:picMkLst>
        </pc:picChg>
      </pc:sldChg>
      <pc:sldChg chg="addSp delSp modSp mod">
        <pc:chgData name="ANDREA HERENCIA ROPERO" userId="b23d9faf-7b85-4217-80fb-604ae29d5008" providerId="ADAL" clId="{1757A780-F33A-4BDD-BCF0-464DFACC6D15}" dt="2024-06-29T08:07:24.316" v="106" actId="20577"/>
        <pc:sldMkLst>
          <pc:docMk/>
          <pc:sldMk cId="3408807923" sldId="406"/>
        </pc:sldMkLst>
        <pc:spChg chg="del">
          <ac:chgData name="ANDREA HERENCIA ROPERO" userId="b23d9faf-7b85-4217-80fb-604ae29d5008" providerId="ADAL" clId="{1757A780-F33A-4BDD-BCF0-464DFACC6D15}" dt="2024-06-29T08:07:21.835" v="103" actId="478"/>
          <ac:spMkLst>
            <pc:docMk/>
            <pc:sldMk cId="3408807923" sldId="406"/>
            <ac:spMk id="12" creationId="{6C3939BB-75FE-7942-AB41-D765F2160D3C}"/>
          </ac:spMkLst>
        </pc:spChg>
        <pc:spChg chg="add mod">
          <ac:chgData name="ANDREA HERENCIA ROPERO" userId="b23d9faf-7b85-4217-80fb-604ae29d5008" providerId="ADAL" clId="{1757A780-F33A-4BDD-BCF0-464DFACC6D15}" dt="2024-06-29T08:04:17.344" v="59" actId="20577"/>
          <ac:spMkLst>
            <pc:docMk/>
            <pc:sldMk cId="3408807923" sldId="406"/>
            <ac:spMk id="65" creationId="{8CD9139E-8ADC-92D3-3ACE-815AA2E7BE72}"/>
          </ac:spMkLst>
        </pc:spChg>
        <pc:spChg chg="add mod">
          <ac:chgData name="ANDREA HERENCIA ROPERO" userId="b23d9faf-7b85-4217-80fb-604ae29d5008" providerId="ADAL" clId="{1757A780-F33A-4BDD-BCF0-464DFACC6D15}" dt="2024-06-29T08:07:24.316" v="106" actId="20577"/>
          <ac:spMkLst>
            <pc:docMk/>
            <pc:sldMk cId="3408807923" sldId="406"/>
            <ac:spMk id="66" creationId="{AED72592-EDFF-89D5-D5A9-06701DB862C9}"/>
          </ac:spMkLst>
        </pc:spChg>
        <pc:spChg chg="add del mod">
          <ac:chgData name="ANDREA HERENCIA ROPERO" userId="b23d9faf-7b85-4217-80fb-604ae29d5008" providerId="ADAL" clId="{1757A780-F33A-4BDD-BCF0-464DFACC6D15}" dt="2024-06-29T08:04:37.129" v="65" actId="21"/>
          <ac:spMkLst>
            <pc:docMk/>
            <pc:sldMk cId="3408807923" sldId="406"/>
            <ac:spMk id="67" creationId="{D3F5F325-ADF5-99EE-ECE0-5CF09489273B}"/>
          </ac:spMkLst>
        </pc:spChg>
        <pc:picChg chg="mod">
          <ac:chgData name="ANDREA HERENCIA ROPERO" userId="b23d9faf-7b85-4217-80fb-604ae29d5008" providerId="ADAL" clId="{1757A780-F33A-4BDD-BCF0-464DFACC6D15}" dt="2024-06-29T08:04:09.063" v="55" actId="1035"/>
          <ac:picMkLst>
            <pc:docMk/>
            <pc:sldMk cId="3408807923" sldId="406"/>
            <ac:picMk id="7" creationId="{5896AC2C-A00E-7954-44F6-3E977B11C8BD}"/>
          </ac:picMkLst>
        </pc:picChg>
      </pc:sldChg>
      <pc:sldChg chg="addSp delSp modSp mod">
        <pc:chgData name="ANDREA HERENCIA ROPERO" userId="b23d9faf-7b85-4217-80fb-604ae29d5008" providerId="ADAL" clId="{1757A780-F33A-4BDD-BCF0-464DFACC6D15}" dt="2024-06-29T08:07:31.024" v="110" actId="20577"/>
        <pc:sldMkLst>
          <pc:docMk/>
          <pc:sldMk cId="4047598291" sldId="414"/>
        </pc:sldMkLst>
        <pc:spChg chg="add mod">
          <ac:chgData name="ANDREA HERENCIA ROPERO" userId="b23d9faf-7b85-4217-80fb-604ae29d5008" providerId="ADAL" clId="{1757A780-F33A-4BDD-BCF0-464DFACC6D15}" dt="2024-06-29T08:07:31.024" v="110" actId="20577"/>
          <ac:spMkLst>
            <pc:docMk/>
            <pc:sldMk cId="4047598291" sldId="414"/>
            <ac:spMk id="9" creationId="{020F79C0-E609-D78D-A1DE-0C8ABDE7FAE4}"/>
          </ac:spMkLst>
        </pc:spChg>
        <pc:spChg chg="del">
          <ac:chgData name="ANDREA HERENCIA ROPERO" userId="b23d9faf-7b85-4217-80fb-604ae29d5008" providerId="ADAL" clId="{1757A780-F33A-4BDD-BCF0-464DFACC6D15}" dt="2024-06-29T08:07:28.196" v="107" actId="478"/>
          <ac:spMkLst>
            <pc:docMk/>
            <pc:sldMk cId="4047598291" sldId="414"/>
            <ac:spMk id="43" creationId="{869303E8-6772-9C47-876D-4C6D3D727F9C}"/>
          </ac:spMkLst>
        </pc:spChg>
      </pc:sldChg>
      <pc:sldChg chg="addSp modSp mod">
        <pc:chgData name="ANDREA HERENCIA ROPERO" userId="b23d9faf-7b85-4217-80fb-604ae29d5008" providerId="ADAL" clId="{1757A780-F33A-4BDD-BCF0-464DFACC6D15}" dt="2024-06-29T08:06:38.809" v="84" actId="20577"/>
        <pc:sldMkLst>
          <pc:docMk/>
          <pc:sldMk cId="2119576184" sldId="422"/>
        </pc:sldMkLst>
        <pc:spChg chg="mod">
          <ac:chgData name="ANDREA HERENCIA ROPERO" userId="b23d9faf-7b85-4217-80fb-604ae29d5008" providerId="ADAL" clId="{1757A780-F33A-4BDD-BCF0-464DFACC6D15}" dt="2024-06-29T08:06:38.809" v="84" actId="20577"/>
          <ac:spMkLst>
            <pc:docMk/>
            <pc:sldMk cId="2119576184" sldId="422"/>
            <ac:spMk id="2" creationId="{2F40F286-E752-E753-DA6E-8C6D9E2B2F6D}"/>
          </ac:spMkLst>
        </pc:spChg>
        <pc:spChg chg="add mod">
          <ac:chgData name="ANDREA HERENCIA ROPERO" userId="b23d9faf-7b85-4217-80fb-604ae29d5008" providerId="ADAL" clId="{1757A780-F33A-4BDD-BCF0-464DFACC6D15}" dt="2024-06-29T08:02:28.250" v="10" actId="1076"/>
          <ac:spMkLst>
            <pc:docMk/>
            <pc:sldMk cId="2119576184" sldId="422"/>
            <ac:spMk id="27" creationId="{F9B933EA-97CB-96B0-88EA-6B662A5270C6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7:10.913" v="98" actId="20577"/>
        <pc:sldMkLst>
          <pc:docMk/>
          <pc:sldMk cId="3481633945" sldId="423"/>
        </pc:sldMkLst>
        <pc:spChg chg="del">
          <ac:chgData name="ANDREA HERENCIA ROPERO" userId="b23d9faf-7b85-4217-80fb-604ae29d5008" providerId="ADAL" clId="{1757A780-F33A-4BDD-BCF0-464DFACC6D15}" dt="2024-06-29T08:07:08.697" v="95" actId="478"/>
          <ac:spMkLst>
            <pc:docMk/>
            <pc:sldMk cId="3481633945" sldId="423"/>
            <ac:spMk id="2" creationId="{5A17D2FA-1CB1-A425-4C7F-831A0FA3B1C0}"/>
          </ac:spMkLst>
        </pc:spChg>
        <pc:spChg chg="add mod">
          <ac:chgData name="ANDREA HERENCIA ROPERO" userId="b23d9faf-7b85-4217-80fb-604ae29d5008" providerId="ADAL" clId="{1757A780-F33A-4BDD-BCF0-464DFACC6D15}" dt="2024-06-29T08:07:10.913" v="98" actId="20577"/>
          <ac:spMkLst>
            <pc:docMk/>
            <pc:sldMk cId="3481633945" sldId="423"/>
            <ac:spMk id="4" creationId="{12B1677B-5585-6066-E4B0-473E783FFC60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7:17.588" v="102" actId="20577"/>
        <pc:sldMkLst>
          <pc:docMk/>
          <pc:sldMk cId="3308006146" sldId="424"/>
        </pc:sldMkLst>
        <pc:spChg chg="del">
          <ac:chgData name="ANDREA HERENCIA ROPERO" userId="b23d9faf-7b85-4217-80fb-604ae29d5008" providerId="ADAL" clId="{1757A780-F33A-4BDD-BCF0-464DFACC6D15}" dt="2024-06-29T08:07:14.763" v="99" actId="478"/>
          <ac:spMkLst>
            <pc:docMk/>
            <pc:sldMk cId="3308006146" sldId="424"/>
            <ac:spMk id="2" creationId="{5A17D2FA-1CB1-A425-4C7F-831A0FA3B1C0}"/>
          </ac:spMkLst>
        </pc:spChg>
        <pc:spChg chg="add mod">
          <ac:chgData name="ANDREA HERENCIA ROPERO" userId="b23d9faf-7b85-4217-80fb-604ae29d5008" providerId="ADAL" clId="{1757A780-F33A-4BDD-BCF0-464DFACC6D15}" dt="2024-06-29T08:07:17.588" v="102" actId="20577"/>
          <ac:spMkLst>
            <pc:docMk/>
            <pc:sldMk cId="3308006146" sldId="424"/>
            <ac:spMk id="4" creationId="{CD01D9F9-F5CA-7ADE-E089-6BC1AA7E8C5C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3:36.982" v="35" actId="1076"/>
        <pc:sldMkLst>
          <pc:docMk/>
          <pc:sldMk cId="1599943721" sldId="425"/>
        </pc:sldMkLst>
        <pc:spChg chg="add mod">
          <ac:chgData name="ANDREA HERENCIA ROPERO" userId="b23d9faf-7b85-4217-80fb-604ae29d5008" providerId="ADAL" clId="{1757A780-F33A-4BDD-BCF0-464DFACC6D15}" dt="2024-06-29T08:03:36.982" v="35" actId="1076"/>
          <ac:spMkLst>
            <pc:docMk/>
            <pc:sldMk cId="1599943721" sldId="425"/>
            <ac:spMk id="3" creationId="{E08A7BE6-E176-EEBE-7EB5-FF935872D65A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00.539" v="42" actId="1076"/>
        <pc:sldMkLst>
          <pc:docMk/>
          <pc:sldMk cId="2907262028" sldId="426"/>
        </pc:sldMkLst>
        <pc:spChg chg="add mod">
          <ac:chgData name="ANDREA HERENCIA ROPERO" userId="b23d9faf-7b85-4217-80fb-604ae29d5008" providerId="ADAL" clId="{1757A780-F33A-4BDD-BCF0-464DFACC6D15}" dt="2024-06-29T08:04:00.539" v="42" actId="1076"/>
          <ac:spMkLst>
            <pc:docMk/>
            <pc:sldMk cId="2907262028" sldId="426"/>
            <ac:spMk id="3" creationId="{FD2FAEF5-34B9-20AD-9A2B-692911B8EEB6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40.309" v="67" actId="1076"/>
        <pc:sldMkLst>
          <pc:docMk/>
          <pc:sldMk cId="1595391352" sldId="427"/>
        </pc:sldMkLst>
        <pc:spChg chg="add mod">
          <ac:chgData name="ANDREA HERENCIA ROPERO" userId="b23d9faf-7b85-4217-80fb-604ae29d5008" providerId="ADAL" clId="{1757A780-F33A-4BDD-BCF0-464DFACC6D15}" dt="2024-06-29T08:04:40.309" v="67" actId="1076"/>
          <ac:spMkLst>
            <pc:docMk/>
            <pc:sldMk cId="1595391352" sldId="427"/>
            <ac:spMk id="67" creationId="{D3F5F325-ADF5-99EE-ECE0-5CF09489273B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59.113" v="75" actId="1076"/>
        <pc:sldMkLst>
          <pc:docMk/>
          <pc:sldMk cId="141414370" sldId="428"/>
        </pc:sldMkLst>
        <pc:spChg chg="add mod">
          <ac:chgData name="ANDREA HERENCIA ROPERO" userId="b23d9faf-7b85-4217-80fb-604ae29d5008" providerId="ADAL" clId="{1757A780-F33A-4BDD-BCF0-464DFACC6D15}" dt="2024-06-29T08:04:59.113" v="75" actId="1076"/>
          <ac:spMkLst>
            <pc:docMk/>
            <pc:sldMk cId="141414370" sldId="428"/>
            <ac:spMk id="3" creationId="{DBBA7236-CA88-2616-9017-DB503D015DDE}"/>
          </ac:spMkLst>
        </pc:spChg>
      </pc:sldChg>
    </pc:docChg>
  </pc:docChgLst>
  <pc:docChgLst>
    <pc:chgData name="ANDREA HERENCIA ROPERO" userId="b23d9faf-7b85-4217-80fb-604ae29d5008" providerId="ADAL" clId="{6AA0B1E5-C05F-4468-A6B2-6D5E30E88F7D}"/>
    <pc:docChg chg="undo custSel modSld">
      <pc:chgData name="ANDREA HERENCIA ROPERO" userId="b23d9faf-7b85-4217-80fb-604ae29d5008" providerId="ADAL" clId="{6AA0B1E5-C05F-4468-A6B2-6D5E30E88F7D}" dt="2024-05-28T10:33:56.375" v="262"/>
      <pc:docMkLst>
        <pc:docMk/>
      </pc:docMkLst>
      <pc:sldChg chg="addSp modSp mod">
        <pc:chgData name="ANDREA HERENCIA ROPERO" userId="b23d9faf-7b85-4217-80fb-604ae29d5008" providerId="ADAL" clId="{6AA0B1E5-C05F-4468-A6B2-6D5E30E88F7D}" dt="2024-05-28T09:20:03.559" v="261" actId="20577"/>
        <pc:sldMkLst>
          <pc:docMk/>
          <pc:sldMk cId="673924506" sldId="398"/>
        </pc:sldMkLst>
        <pc:spChg chg="add mod">
          <ac:chgData name="ANDREA HERENCIA ROPERO" userId="b23d9faf-7b85-4217-80fb-604ae29d5008" providerId="ADAL" clId="{6AA0B1E5-C05F-4468-A6B2-6D5E30E88F7D}" dt="2024-05-28T09:19:17.696" v="68" actId="555"/>
          <ac:spMkLst>
            <pc:docMk/>
            <pc:sldMk cId="673924506" sldId="398"/>
            <ac:spMk id="2" creationId="{E90F490D-D0DE-1884-FEB4-D464EC07DE22}"/>
          </ac:spMkLst>
        </pc:spChg>
        <pc:spChg chg="add mod">
          <ac:chgData name="ANDREA HERENCIA ROPERO" userId="b23d9faf-7b85-4217-80fb-604ae29d5008" providerId="ADAL" clId="{6AA0B1E5-C05F-4468-A6B2-6D5E30E88F7D}" dt="2024-05-28T09:20:03.559" v="261" actId="20577"/>
          <ac:spMkLst>
            <pc:docMk/>
            <pc:sldMk cId="673924506" sldId="398"/>
            <ac:spMk id="4" creationId="{E6B6B68D-B22E-13D2-7BE7-7F4CFFEE2181}"/>
          </ac:spMkLst>
        </pc:spChg>
        <pc:picChg chg="mod">
          <ac:chgData name="ANDREA HERENCIA ROPERO" userId="b23d9faf-7b85-4217-80fb-604ae29d5008" providerId="ADAL" clId="{6AA0B1E5-C05F-4468-A6B2-6D5E30E88F7D}" dt="2024-05-28T09:19:54.200" v="254" actId="1038"/>
          <ac:picMkLst>
            <pc:docMk/>
            <pc:sldMk cId="673924506" sldId="398"/>
            <ac:picMk id="18" creationId="{D6E00F8F-8F5B-99A8-619A-8837ADA43145}"/>
          </ac:picMkLst>
        </pc:picChg>
      </pc:sldChg>
      <pc:sldChg chg="addSp delSp modSp">
        <pc:chgData name="ANDREA HERENCIA ROPERO" userId="b23d9faf-7b85-4217-80fb-604ae29d5008" providerId="ADAL" clId="{6AA0B1E5-C05F-4468-A6B2-6D5E30E88F7D}" dt="2024-05-28T10:33:56.375" v="262"/>
        <pc:sldMkLst>
          <pc:docMk/>
          <pc:sldMk cId="3408807923" sldId="406"/>
        </pc:sldMkLst>
        <pc:spChg chg="add mod">
          <ac:chgData name="ANDREA HERENCIA ROPERO" userId="b23d9faf-7b85-4217-80fb-604ae29d5008" providerId="ADAL" clId="{6AA0B1E5-C05F-4468-A6B2-6D5E30E88F7D}" dt="2024-05-28T10:33:56.375" v="262"/>
          <ac:spMkLst>
            <pc:docMk/>
            <pc:sldMk cId="3408807923" sldId="406"/>
            <ac:spMk id="2" creationId="{43DF6B15-9086-63C7-E35E-AEBA8717CD80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" creationId="{97D57482-6C5B-6901-1739-9FF26ABDB7E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" creationId="{1FDE35DE-2108-1E50-B3C4-9DCFB1288E55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" creationId="{1E07206D-C580-719E-F19F-D061B2C5F09F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" creationId="{42F7C42F-F8BF-7B79-A8F5-70E232D6BD6D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8" creationId="{F23EAC90-1FC7-A4D0-0FAD-395346857BA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0" creationId="{5664FC7D-A0A0-9B7A-FA97-5BF7351CCDF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4" creationId="{5519E59C-71D5-709C-381F-B34547C7F0D3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6" creationId="{C111921A-A6EB-4481-9AC0-A3BF7BBE23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7" creationId="{858E7A2B-2918-05B6-1F51-17E4F6BF1F9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9" creationId="{20391D66-B264-8BA7-435D-DF4F3CC4AE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22" creationId="{D3911713-1313-E41E-234E-D501216AD2C5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24" creationId="{B664C3AA-7A5F-2DE5-A069-62199803A88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2" creationId="{9D161ABD-7E4D-1DC3-9B44-D1DFC5C798DE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3" creationId="{277D6733-8A01-9BCA-5AA4-C12A2732B0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4" creationId="{57D4733C-428D-8B25-7634-2B06E4B7ABB4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7" creationId="{44752506-ACA3-9196-51BB-BDBFD2913A9F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8" creationId="{8BA56881-9799-DF67-ADC6-931C9424DCE6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9" creationId="{391C0CC2-8BA1-1030-5644-2CC965D4965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4" creationId="{E0A1A3BB-83E2-DDCA-1A7D-EF9D6F500053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6" creationId="{1CB11F44-ECB9-5A35-23A6-159BD254DD5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8" creationId="{3C774816-D431-47E8-BC63-E13C743D69E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2" creationId="{389AC561-B675-F8E6-7395-8E498542361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5" creationId="{48CE3414-F4AF-F784-3F82-8060E406E314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6" creationId="{2B438C6B-58ED-C402-91F5-73E44BCFD02E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7" creationId="{6E6ABE5C-6166-BE0B-4D68-0D6EC3021F5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8" creationId="{6A375A20-2F89-5E1E-6B54-EB3B7CDF7E41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0" creationId="{6D68D82B-0F0B-64C8-C1E1-83A20F7BBC7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4" creationId="{2871AA1A-DEC5-247E-07A4-62A93EEEA393}"/>
          </ac:spMkLst>
        </pc:spChg>
        <pc:grpChg chg="del">
          <ac:chgData name="ANDREA HERENCIA ROPERO" userId="b23d9faf-7b85-4217-80fb-604ae29d5008" providerId="ADAL" clId="{6AA0B1E5-C05F-4468-A6B2-6D5E30E88F7D}" dt="2024-05-09T14:20:16.436" v="46" actId="165"/>
          <ac:grpSpMkLst>
            <pc:docMk/>
            <pc:sldMk cId="3408807923" sldId="406"/>
            <ac:grpSpMk id="2" creationId="{6AF09CB6-DA53-5622-242B-5901658C2FD0}"/>
          </ac:grpSpMkLst>
        </pc:grpChg>
        <pc:picChg chg="add mod">
          <ac:chgData name="ANDREA HERENCIA ROPERO" userId="b23d9faf-7b85-4217-80fb-604ae29d5008" providerId="ADAL" clId="{6AA0B1E5-C05F-4468-A6B2-6D5E30E88F7D}" dt="2024-05-28T10:33:56.375" v="262"/>
          <ac:picMkLst>
            <pc:docMk/>
            <pc:sldMk cId="3408807923" sldId="406"/>
            <ac:picMk id="7" creationId="{5896AC2C-A00E-7954-44F6-3E977B11C8BD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25" creationId="{063C37DB-73A8-89B6-0206-D3E7435B8E28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26" creationId="{CA52516D-8FDA-BB94-9C61-6B7228AD027E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0" creationId="{EFCB2292-91B2-197E-CDE7-D80DD09C7271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1" creationId="{2A6E4006-D762-FBB4-00D2-9F51D9874732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6" creationId="{52CE092F-59A8-D8F7-259A-D35C6FCDF9FB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43" creationId="{D4977B37-1244-501D-E2D2-3C2AA0B11949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53" creationId="{6AA8FE6C-43F9-FFDC-D520-64B9577FD5DF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54" creationId="{7AAD8C63-4E63-3439-EA65-DBFD795F2BEB}"/>
          </ac:picMkLst>
        </pc:pic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9" creationId="{E370736F-2D87-D6CE-AD0C-B7BF545A1AF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1" creationId="{C6FF7734-E468-3D64-C00F-4AA3670F17C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3" creationId="{0289930A-C6FC-01BF-C373-2C79E054E40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5" creationId="{07741151-2424-1CEE-2CB2-BD518BD982A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8" creationId="{AAF91BC5-F3B6-B06F-1B86-E9552BB73162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0" creationId="{85B72FD4-163E-2EE3-0ABE-B691624CEFF5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1" creationId="{54F00109-0B60-AF47-BBE0-E7E046D4FF6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3" creationId="{94AE4614-6346-5808-9243-B5C94A742B78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7" creationId="{D44A2692-3AEA-42F4-F986-76D80E850BA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8" creationId="{41F0C3A4-1B7C-89BE-F5F1-0AC4235303BB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9" creationId="{5DFB682A-DFCA-D756-CB2F-A385C8F6031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35" creationId="{BE2D845D-C242-F38E-DC74-FBCD1F029AC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0" creationId="{BC1B83F9-C730-4B3F-6837-7A31DA858332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1" creationId="{0695C804-6DC4-CAB1-05FE-4E20707932C4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2" creationId="{7590793B-CEC0-2BD9-E11B-05B9171ADD21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5" creationId="{E879EC3D-8C3B-BF51-8A53-609CFA8CCCB7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7" creationId="{0FCE48D0-2763-AD7C-89B6-D4577E8DFC61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9" creationId="{F0ED45DB-4733-EF9B-6AA2-688468839DA6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0" creationId="{B324EC41-BBCB-EF01-193B-56E3F217956B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1" creationId="{03E7F935-F820-E7E5-EE8B-E01A3E104F56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9" creationId="{A8DDABBA-C80F-9DC8-BFDC-11C4F39EB81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1" creationId="{96DD04C9-7ECB-A4E6-BFA4-62D3686A552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2" creationId="{FB39D37C-A268-A22C-09EC-4943B279127C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3" creationId="{08D83042-AD3A-FDDA-063B-0F6E2F6F02C5}"/>
          </ac:cxnSpMkLst>
        </pc:cxnChg>
      </pc:sldChg>
      <pc:sldChg chg="addSp delSp modSp mod">
        <pc:chgData name="ANDREA HERENCIA ROPERO" userId="b23d9faf-7b85-4217-80fb-604ae29d5008" providerId="ADAL" clId="{6AA0B1E5-C05F-4468-A6B2-6D5E30E88F7D}" dt="2024-05-06T15:05:02.247" v="45" actId="478"/>
        <pc:sldMkLst>
          <pc:docMk/>
          <pc:sldMk cId="4047598291" sldId="414"/>
        </pc:sldMkLst>
        <pc:graphicFrameChg chg="add del mod">
          <ac:chgData name="ANDREA HERENCIA ROPERO" userId="b23d9faf-7b85-4217-80fb-604ae29d5008" providerId="ADAL" clId="{6AA0B1E5-C05F-4468-A6B2-6D5E30E88F7D}" dt="2024-05-06T15:04:59.179" v="44" actId="478"/>
          <ac:graphicFrameMkLst>
            <pc:docMk/>
            <pc:sldMk cId="4047598291" sldId="414"/>
            <ac:graphicFrameMk id="13" creationId="{23FC9D5E-F42A-2D0E-37B6-8A91DFF4F985}"/>
          </ac:graphicFrameMkLst>
        </pc:graphicFrameChg>
        <pc:picChg chg="add mod ord">
          <ac:chgData name="ANDREA HERENCIA ROPERO" userId="b23d9faf-7b85-4217-80fb-604ae29d5008" providerId="ADAL" clId="{6AA0B1E5-C05F-4468-A6B2-6D5E30E88F7D}" dt="2024-05-06T15:04:29.787" v="35" actId="167"/>
          <ac:picMkLst>
            <pc:docMk/>
            <pc:sldMk cId="4047598291" sldId="414"/>
            <ac:picMk id="11" creationId="{67018E8A-BF05-BD63-5001-B605913689A2}"/>
          </ac:picMkLst>
        </pc:picChg>
        <pc:picChg chg="add del mod">
          <ac:chgData name="ANDREA HERENCIA ROPERO" userId="b23d9faf-7b85-4217-80fb-604ae29d5008" providerId="ADAL" clId="{6AA0B1E5-C05F-4468-A6B2-6D5E30E88F7D}" dt="2024-05-06T15:05:02.247" v="45" actId="478"/>
          <ac:picMkLst>
            <pc:docMk/>
            <pc:sldMk cId="4047598291" sldId="414"/>
            <ac:picMk id="19" creationId="{725DA42A-F24B-17C9-F12D-E4B8E4D6D67F}"/>
          </ac:picMkLst>
        </pc:picChg>
      </pc:sldChg>
      <pc:sldChg chg="modSp mod">
        <pc:chgData name="ANDREA HERENCIA ROPERO" userId="b23d9faf-7b85-4217-80fb-604ae29d5008" providerId="ADAL" clId="{6AA0B1E5-C05F-4468-A6B2-6D5E30E88F7D}" dt="2024-05-28T09:11:48.276" v="55" actId="1036"/>
        <pc:sldMkLst>
          <pc:docMk/>
          <pc:sldMk cId="2119576184" sldId="422"/>
        </pc:sldMkLst>
        <pc:spChg chg="mod">
          <ac:chgData name="ANDREA HERENCIA ROPERO" userId="b23d9faf-7b85-4217-80fb-604ae29d5008" providerId="ADAL" clId="{6AA0B1E5-C05F-4468-A6B2-6D5E30E88F7D}" dt="2024-05-28T09:11:48.276" v="55" actId="1036"/>
          <ac:spMkLst>
            <pc:docMk/>
            <pc:sldMk cId="2119576184" sldId="422"/>
            <ac:spMk id="10" creationId="{13637F7C-407B-5A32-BCD1-83C183F0488B}"/>
          </ac:spMkLst>
        </pc:spChg>
      </pc:sldChg>
    </pc:docChg>
  </pc:docChgLst>
  <pc:docChgLst>
    <pc:chgData name="ANDREA HERENCIA ROPERO" userId="b23d9faf-7b85-4217-80fb-604ae29d5008" providerId="ADAL" clId="{EF719D14-BF52-41CC-B0CE-7FAD8B4814D8}"/>
    <pc:docChg chg="undo custSel modSld">
      <pc:chgData name="ANDREA HERENCIA ROPERO" userId="b23d9faf-7b85-4217-80fb-604ae29d5008" providerId="ADAL" clId="{EF719D14-BF52-41CC-B0CE-7FAD8B4814D8}" dt="2024-04-24T20:07:40.638" v="166" actId="14100"/>
      <pc:docMkLst>
        <pc:docMk/>
      </pc:docMkLst>
      <pc:sldChg chg="addSp delSp modSp mod">
        <pc:chgData name="ANDREA HERENCIA ROPERO" userId="b23d9faf-7b85-4217-80fb-604ae29d5008" providerId="ADAL" clId="{EF719D14-BF52-41CC-B0CE-7FAD8B4814D8}" dt="2024-04-24T20:07:40.638" v="166" actId="14100"/>
        <pc:sldMkLst>
          <pc:docMk/>
          <pc:sldMk cId="3942600961" sldId="404"/>
        </pc:sldMkLst>
        <pc:picChg chg="add del mod modCrop">
          <ac:chgData name="ANDREA HERENCIA ROPERO" userId="b23d9faf-7b85-4217-80fb-604ae29d5008" providerId="ADAL" clId="{EF719D14-BF52-41CC-B0CE-7FAD8B4814D8}" dt="2024-04-24T20:05:47.979" v="15" actId="478"/>
          <ac:picMkLst>
            <pc:docMk/>
            <pc:sldMk cId="3942600961" sldId="404"/>
            <ac:picMk id="6" creationId="{69DE787B-22F6-6250-8E35-FB8C08BBB580}"/>
          </ac:picMkLst>
        </pc:picChg>
        <pc:picChg chg="del">
          <ac:chgData name="ANDREA HERENCIA ROPERO" userId="b23d9faf-7b85-4217-80fb-604ae29d5008" providerId="ADAL" clId="{EF719D14-BF52-41CC-B0CE-7FAD8B4814D8}" dt="2024-04-24T20:06:21.830" v="30" actId="478"/>
          <ac:picMkLst>
            <pc:docMk/>
            <pc:sldMk cId="3942600961" sldId="404"/>
            <ac:picMk id="9" creationId="{F5989237-E834-A854-243C-C85D3BF0BC9A}"/>
          </ac:picMkLst>
        </pc:picChg>
        <pc:picChg chg="add mod ord modCrop">
          <ac:chgData name="ANDREA HERENCIA ROPERO" userId="b23d9faf-7b85-4217-80fb-604ae29d5008" providerId="ADAL" clId="{EF719D14-BF52-41CC-B0CE-7FAD8B4814D8}" dt="2024-04-24T20:06:44.964" v="36" actId="1035"/>
          <ac:picMkLst>
            <pc:docMk/>
            <pc:sldMk cId="3942600961" sldId="404"/>
            <ac:picMk id="11" creationId="{D8AB407C-D0F6-F69B-7F91-EC5B1BA68F47}"/>
          </ac:picMkLst>
        </pc:picChg>
        <pc:picChg chg="add mod modCrop">
          <ac:chgData name="ANDREA HERENCIA ROPERO" userId="b23d9faf-7b85-4217-80fb-604ae29d5008" providerId="ADAL" clId="{EF719D14-BF52-41CC-B0CE-7FAD8B4814D8}" dt="2024-04-24T20:07:25.471" v="116" actId="1037"/>
          <ac:picMkLst>
            <pc:docMk/>
            <pc:sldMk cId="3942600961" sldId="404"/>
            <ac:picMk id="12" creationId="{50BA5A5F-7289-0714-8412-50C359212923}"/>
          </ac:picMkLst>
        </pc:picChg>
        <pc:picChg chg="mod">
          <ac:chgData name="ANDREA HERENCIA ROPERO" userId="b23d9faf-7b85-4217-80fb-604ae29d5008" providerId="ADAL" clId="{EF719D14-BF52-41CC-B0CE-7FAD8B4814D8}" dt="2024-04-24T20:07:40.638" v="166" actId="14100"/>
          <ac:picMkLst>
            <pc:docMk/>
            <pc:sldMk cId="3942600961" sldId="404"/>
            <ac:picMk id="14" creationId="{40DBF464-6ABC-454B-5E9F-111E410D59FE}"/>
          </ac:picMkLst>
        </pc:picChg>
        <pc:picChg chg="mod modCrop">
          <ac:chgData name="ANDREA HERENCIA ROPERO" userId="b23d9faf-7b85-4217-80fb-604ae29d5008" providerId="ADAL" clId="{EF719D14-BF52-41CC-B0CE-7FAD8B4814D8}" dt="2024-04-24T20:06:53.698" v="37" actId="732"/>
          <ac:picMkLst>
            <pc:docMk/>
            <pc:sldMk cId="3942600961" sldId="404"/>
            <ac:picMk id="24" creationId="{EA5CB2D3-472B-42D7-EDCD-C9A6C6E6B0D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3DC46-849E-3841-A1AA-7A76717388C9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BB5BD-F06C-4D4B-90FE-EA3EF6CF96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39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5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5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8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4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1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71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5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39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4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8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5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1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ti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ti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tif"/><Relationship Id="rId5" Type="http://schemas.openxmlformats.org/officeDocument/2006/relationships/image" Target="../media/image4.emf"/><Relationship Id="rId10" Type="http://schemas.openxmlformats.org/officeDocument/2006/relationships/image" Target="../media/image9.tif"/><Relationship Id="rId4" Type="http://schemas.openxmlformats.org/officeDocument/2006/relationships/image" Target="../media/image3.emf"/><Relationship Id="rId9" Type="http://schemas.openxmlformats.org/officeDocument/2006/relationships/image" Target="../media/image8.tif"/><Relationship Id="rId14" Type="http://schemas.openxmlformats.org/officeDocument/2006/relationships/image" Target="../media/image13.t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67018E8A-BF05-BD63-5001-B60591368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9" y="5007391"/>
            <a:ext cx="3120710" cy="205500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EBB3B8EE-F0BE-3082-6DF4-916E070712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760" y="7394806"/>
            <a:ext cx="2942622" cy="213825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0DEE3E8-EA31-F17E-1502-73231B442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6" y="7387186"/>
            <a:ext cx="2954744" cy="215095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08B639A-84F7-88FF-1054-8093F9A348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1603" y="2825368"/>
            <a:ext cx="3054308" cy="201006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F089674-E472-AA37-4767-C16B85CEE3C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3018"/>
          <a:stretch/>
        </p:blipFill>
        <p:spPr>
          <a:xfrm>
            <a:off x="-1768" y="2835842"/>
            <a:ext cx="3094556" cy="209679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DF39A0B-57D2-46CF-9CBB-4B369CB7510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4403"/>
          <a:stretch/>
        </p:blipFill>
        <p:spPr>
          <a:xfrm>
            <a:off x="3888953" y="781516"/>
            <a:ext cx="3102747" cy="194430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27AEE33-A425-0166-85D8-CAC0446A068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41463"/>
          <a:stretch/>
        </p:blipFill>
        <p:spPr>
          <a:xfrm>
            <a:off x="56679" y="835316"/>
            <a:ext cx="2983717" cy="1878369"/>
          </a:xfrm>
          <a:prstGeom prst="rect">
            <a:avLst/>
          </a:prstGeom>
        </p:spPr>
      </p:pic>
      <p:pic>
        <p:nvPicPr>
          <p:cNvPr id="32" name="Imagen 31" descr="Imagen que contiene Forma&#10;&#10;Descripción generada automáticamente">
            <a:extLst>
              <a:ext uri="{FF2B5EF4-FFF2-40B4-BE49-F238E27FC236}">
                <a16:creationId xmlns:a16="http://schemas.microsoft.com/office/drawing/2014/main" id="{76CF9C3E-7FB2-64A1-4927-44FB5B1D7FB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65417"/>
          <a:stretch/>
        </p:blipFill>
        <p:spPr>
          <a:xfrm>
            <a:off x="5048088" y="847418"/>
            <a:ext cx="2875697" cy="972731"/>
          </a:xfrm>
          <a:prstGeom prst="rect">
            <a:avLst/>
          </a:prstGeom>
        </p:spPr>
      </p:pic>
      <p:pic>
        <p:nvPicPr>
          <p:cNvPr id="26" name="Imagen 25" descr="Imagen que contiene papalote, vuelo, hombre, colorido&#10;&#10;Descripción generada automáticamente">
            <a:extLst>
              <a:ext uri="{FF2B5EF4-FFF2-40B4-BE49-F238E27FC236}">
                <a16:creationId xmlns:a16="http://schemas.microsoft.com/office/drawing/2014/main" id="{A7237449-6C34-D504-679A-5E580820016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67415"/>
          <a:stretch/>
        </p:blipFill>
        <p:spPr>
          <a:xfrm>
            <a:off x="5077081" y="3057715"/>
            <a:ext cx="2825380" cy="931031"/>
          </a:xfrm>
          <a:prstGeom prst="rect">
            <a:avLst/>
          </a:prstGeom>
        </p:spPr>
      </p:pic>
      <p:pic>
        <p:nvPicPr>
          <p:cNvPr id="17" name="Imagen 16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59F30A64-A81E-D90F-6FFF-D87C05C4B2A5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71608"/>
          <a:stretch/>
        </p:blipFill>
        <p:spPr>
          <a:xfrm>
            <a:off x="1855071" y="3051356"/>
            <a:ext cx="2811450" cy="756234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E70E3EB5-D0AF-2848-9EE6-564C3731D2F7}"/>
              </a:ext>
            </a:extLst>
          </p:cNvPr>
          <p:cNvSpPr txBox="1"/>
          <p:nvPr/>
        </p:nvSpPr>
        <p:spPr>
          <a:xfrm>
            <a:off x="26403" y="50989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0805E4A4-A30F-8740-864F-3C31A452CF98}"/>
              </a:ext>
            </a:extLst>
          </p:cNvPr>
          <p:cNvSpPr txBox="1"/>
          <p:nvPr/>
        </p:nvSpPr>
        <p:spPr>
          <a:xfrm>
            <a:off x="26403" y="264945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C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FE1C678-2ECB-7C41-AC3B-07372929398E}"/>
              </a:ext>
            </a:extLst>
          </p:cNvPr>
          <p:cNvSpPr txBox="1"/>
          <p:nvPr/>
        </p:nvSpPr>
        <p:spPr>
          <a:xfrm>
            <a:off x="3734605" y="48925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B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64AD89D-791B-C02B-A3FD-AE015391803B}"/>
              </a:ext>
            </a:extLst>
          </p:cNvPr>
          <p:cNvSpPr txBox="1"/>
          <p:nvPr/>
        </p:nvSpPr>
        <p:spPr>
          <a:xfrm>
            <a:off x="3734605" y="260594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D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2BB6F91-05DF-F58E-0B89-35DAB8BBBB77}"/>
              </a:ext>
            </a:extLst>
          </p:cNvPr>
          <p:cNvSpPr txBox="1"/>
          <p:nvPr/>
        </p:nvSpPr>
        <p:spPr>
          <a:xfrm>
            <a:off x="26403" y="47683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E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4D99B029-0C8A-4076-D0CC-6E32C8A518CE}"/>
              </a:ext>
            </a:extLst>
          </p:cNvPr>
          <p:cNvSpPr txBox="1"/>
          <p:nvPr/>
        </p:nvSpPr>
        <p:spPr>
          <a:xfrm>
            <a:off x="26403" y="692327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F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8C88AE95-65B4-4141-041D-81739C7921A8}"/>
              </a:ext>
            </a:extLst>
          </p:cNvPr>
          <p:cNvSpPr txBox="1"/>
          <p:nvPr/>
        </p:nvSpPr>
        <p:spPr>
          <a:xfrm>
            <a:off x="3506005" y="6923274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G</a:t>
            </a:r>
          </a:p>
        </p:txBody>
      </p:sp>
      <p:pic>
        <p:nvPicPr>
          <p:cNvPr id="85" name="Imagen 84" descr="Forma&#10;&#10;Descripción generada automáticamente">
            <a:extLst>
              <a:ext uri="{FF2B5EF4-FFF2-40B4-BE49-F238E27FC236}">
                <a16:creationId xmlns:a16="http://schemas.microsoft.com/office/drawing/2014/main" id="{64F9351A-BC2D-F478-9E09-C9E0368A0BB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92780"/>
          <a:stretch/>
        </p:blipFill>
        <p:spPr>
          <a:xfrm>
            <a:off x="3521638" y="634355"/>
            <a:ext cx="3253061" cy="244867"/>
          </a:xfrm>
          <a:prstGeom prst="rect">
            <a:avLst/>
          </a:prstGeom>
        </p:spPr>
      </p:pic>
      <p:pic>
        <p:nvPicPr>
          <p:cNvPr id="86" name="Imagen 85" descr="Forma&#10;&#10;Descripción generada automáticamente">
            <a:extLst>
              <a:ext uri="{FF2B5EF4-FFF2-40B4-BE49-F238E27FC236}">
                <a16:creationId xmlns:a16="http://schemas.microsoft.com/office/drawing/2014/main" id="{E0DC5FA3-A25E-CECD-3540-849AECA95A29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92780"/>
          <a:stretch/>
        </p:blipFill>
        <p:spPr>
          <a:xfrm>
            <a:off x="-324502" y="634355"/>
            <a:ext cx="3253061" cy="244867"/>
          </a:xfrm>
          <a:prstGeom prst="rect">
            <a:avLst/>
          </a:prstGeom>
        </p:spPr>
      </p:pic>
      <p:pic>
        <p:nvPicPr>
          <p:cNvPr id="24" name="Imagen 23" descr="Imagen que contiene Forma&#10;&#10;Descripción generada automáticamente">
            <a:extLst>
              <a:ext uri="{FF2B5EF4-FFF2-40B4-BE49-F238E27FC236}">
                <a16:creationId xmlns:a16="http://schemas.microsoft.com/office/drawing/2014/main" id="{D3CF5E6B-F86B-B150-AA12-8BCA03C15D0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61149"/>
          <a:stretch/>
        </p:blipFill>
        <p:spPr>
          <a:xfrm>
            <a:off x="1711528" y="846142"/>
            <a:ext cx="2982398" cy="1245752"/>
          </a:xfrm>
          <a:prstGeom prst="rect">
            <a:avLst/>
          </a:prstGeom>
        </p:spPr>
      </p:pic>
      <p:pic>
        <p:nvPicPr>
          <p:cNvPr id="45" name="Imagen 44" descr="Imagen que contiene oscuro, luz, fuegos artificiales, estrella&#10;&#10;Descripción generada automáticamente">
            <a:extLst>
              <a:ext uri="{FF2B5EF4-FFF2-40B4-BE49-F238E27FC236}">
                <a16:creationId xmlns:a16="http://schemas.microsoft.com/office/drawing/2014/main" id="{9919C4AF-C0B3-B29F-AF9C-DB1ED5BAC57C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4760" t="65791" r="32177"/>
          <a:stretch/>
        </p:blipFill>
        <p:spPr>
          <a:xfrm>
            <a:off x="2239681" y="5181572"/>
            <a:ext cx="1542256" cy="949512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92EC53D3-3BA3-76BF-8DED-2B8F904C1C29}"/>
              </a:ext>
            </a:extLst>
          </p:cNvPr>
          <p:cNvSpPr/>
          <p:nvPr/>
        </p:nvSpPr>
        <p:spPr>
          <a:xfrm>
            <a:off x="2727960" y="858587"/>
            <a:ext cx="693617" cy="194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7CFCF93-50B5-9587-C1D4-037DD454C9F5}"/>
              </a:ext>
            </a:extLst>
          </p:cNvPr>
          <p:cNvSpPr/>
          <p:nvPr/>
        </p:nvSpPr>
        <p:spPr>
          <a:xfrm>
            <a:off x="6077661" y="835316"/>
            <a:ext cx="693617" cy="194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7DADFA0-F646-0AF0-B2D6-625AE1BEC6D3}"/>
              </a:ext>
            </a:extLst>
          </p:cNvPr>
          <p:cNvSpPr/>
          <p:nvPr/>
        </p:nvSpPr>
        <p:spPr>
          <a:xfrm>
            <a:off x="2828021" y="3051356"/>
            <a:ext cx="693617" cy="194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F353EC0-696B-11EE-368B-9901E146247E}"/>
              </a:ext>
            </a:extLst>
          </p:cNvPr>
          <p:cNvSpPr/>
          <p:nvPr/>
        </p:nvSpPr>
        <p:spPr>
          <a:xfrm>
            <a:off x="6077660" y="3058025"/>
            <a:ext cx="693617" cy="194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C15E597-9D4B-ED67-2756-59AD246C16D7}"/>
              </a:ext>
            </a:extLst>
          </p:cNvPr>
          <p:cNvSpPr/>
          <p:nvPr/>
        </p:nvSpPr>
        <p:spPr>
          <a:xfrm>
            <a:off x="2855918" y="5177142"/>
            <a:ext cx="693617" cy="194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020F79C0-E609-D78D-A1DE-0C8ABDE7FAE4}"/>
              </a:ext>
            </a:extLst>
          </p:cNvPr>
          <p:cNvSpPr txBox="1">
            <a:spLocks/>
          </p:cNvSpPr>
          <p:nvPr/>
        </p:nvSpPr>
        <p:spPr>
          <a:xfrm>
            <a:off x="168201" y="234327"/>
            <a:ext cx="6483096" cy="3955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S7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598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BBA7236-CA88-2616-9017-DB503D015DDE}"/>
              </a:ext>
            </a:extLst>
          </p:cNvPr>
          <p:cNvSpPr txBox="1"/>
          <p:nvPr/>
        </p:nvSpPr>
        <p:spPr>
          <a:xfrm>
            <a:off x="409575" y="430859"/>
            <a:ext cx="6038850" cy="22556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Fig. S7.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Antitumor activity of AZD5305 in combination with DDR drugs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Tumor volume (mm</a:t>
            </a:r>
            <a:r>
              <a:rPr lang="en-US" sz="1200" baseline="300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 upon treatment with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either AZD5305 and carboplatin as single agents or in combination and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B-E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AZD5305 and AZD6738 as single agents or in combination with the indicated doses of AZD5305 (1 mg/kg or 0.1 mg/kg). Body weight of mice untreated or treated with AZD5305, olaparib, carboplatin and AZD6738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as single agents or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G.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in combination. For all panels, the mean of at least three individual tumors is depicted.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143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af4b02c-7db0-439e-aa8e-91deb3a5198c">
      <Terms xmlns="http://schemas.microsoft.com/office/infopath/2007/PartnerControls"/>
    </lcf76f155ced4ddcb4097134ff3c332f>
    <TaxCatchAll xmlns="ab94873b-0c00-4e6a-afc4-e2f1e79e380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87012D0AF9DED46872164A9E14E0EA6" ma:contentTypeVersion="15" ma:contentTypeDescription="Crear nuevo documento." ma:contentTypeScope="" ma:versionID="0561f4ffc3e318e4cd2ed3d6e331ec52">
  <xsd:schema xmlns:xsd="http://www.w3.org/2001/XMLSchema" xmlns:xs="http://www.w3.org/2001/XMLSchema" xmlns:p="http://schemas.microsoft.com/office/2006/metadata/properties" xmlns:ns2="ab94873b-0c00-4e6a-afc4-e2f1e79e3808" xmlns:ns3="9af4b02c-7db0-439e-aa8e-91deb3a5198c" targetNamespace="http://schemas.microsoft.com/office/2006/metadata/properties" ma:root="true" ma:fieldsID="aca3eb2585f74d754edf993ec561c90b" ns2:_="" ns3:_="">
    <xsd:import namespace="ab94873b-0c00-4e6a-afc4-e2f1e79e3808"/>
    <xsd:import namespace="9af4b02c-7db0-439e-aa8e-91deb3a5198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94873b-0c00-4e6a-afc4-e2f1e79e380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94565a42-30ce-43b8-9513-4465b166476f}" ma:internalName="TaxCatchAll" ma:showField="CatchAllData" ma:web="ab94873b-0c00-4e6a-afc4-e2f1e79e38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4b02c-7db0-439e-aa8e-91deb3a519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3628b463-d97b-4e14-948c-0216024a8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66C6CD-8025-4915-9826-6D306D88D2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09901A-2584-4595-BCA3-D6EF7971CC80}">
  <ds:schemaRefs>
    <ds:schemaRef ds:uri="http://schemas.microsoft.com/office/2006/metadata/properties"/>
    <ds:schemaRef ds:uri="http://schemas.microsoft.com/office/infopath/2007/PartnerControls"/>
    <ds:schemaRef ds:uri="9af4b02c-7db0-439e-aa8e-91deb3a5198c"/>
    <ds:schemaRef ds:uri="ab94873b-0c00-4e6a-afc4-e2f1e79e3808"/>
  </ds:schemaRefs>
</ds:datastoreItem>
</file>

<file path=customXml/itemProps3.xml><?xml version="1.0" encoding="utf-8"?>
<ds:datastoreItem xmlns:ds="http://schemas.openxmlformats.org/officeDocument/2006/customXml" ds:itemID="{0476F82D-5223-405B-B650-7A7BA92170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94873b-0c00-4e6a-afc4-e2f1e79e3808"/>
    <ds:schemaRef ds:uri="9af4b02c-7db0-439e-aa8e-91deb3a519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79838</TotalTime>
  <Words>114</Words>
  <Application>Microsoft Office PowerPoint</Application>
  <PresentationFormat>A4 (210 x 297 mm)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Tema di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laboetg</dc:creator>
  <cp:lastModifiedBy>ANDREA HERENCIA ROPERO</cp:lastModifiedBy>
  <cp:revision>937</cp:revision>
  <dcterms:created xsi:type="dcterms:W3CDTF">2022-05-23T09:28:38Z</dcterms:created>
  <dcterms:modified xsi:type="dcterms:W3CDTF">2024-06-29T08:13:53Z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0x010100587012D0AF9DED46872164A9E14E0EA6</vt:lpwstr>
  </property>
  <property fmtid="{D5CDD505-2E9C-101B-9397-08002B2CF9AE}" pid="3" name="MediaServiceImageTags">
    <vt:lpwstr/>
  </property>
</Properties>
</file>