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7"/>
  </p:notesMasterIdLst>
  <p:sldIdLst>
    <p:sldId id="423" r:id="rId5"/>
    <p:sldId id="425"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15" userDrawn="1">
          <p15:clr>
            <a:srgbClr val="A4A3A4"/>
          </p15:clr>
        </p15:guide>
        <p15:guide id="2" pos="48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EA35FE5-15D9-E2FE-84EA-11598D3C7B45}" name="ANDREA HERENCIA ROPERO" initials="AHR" userId="S::aherencia@vhio.net::b23d9faf-7b85-4217-80fb-604ae29d500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edetta PELLEGRINO" initials="BP" lastIdx="18" clrIdx="0"/>
  <p:cmAuthor id="2" name="laboetg" initials="l" lastIdx="6" clrIdx="1"/>
  <p:cmAuthor id="3" name="Alba Llop Guevara" initials="ALG" lastIdx="9" clrIdx="2"/>
  <p:cmAuthor id="4" name="laboetg" initials="l [2]"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F1AD"/>
    <a:srgbClr val="35C890"/>
    <a:srgbClr val="BF8AFC"/>
    <a:srgbClr val="C361FF"/>
    <a:srgbClr val="C361FE"/>
    <a:srgbClr val="91F996"/>
    <a:srgbClr val="057879"/>
    <a:srgbClr val="0C7F81"/>
    <a:srgbClr val="009999"/>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57A780-F33A-4BDD-BCF0-464DFACC6D15}" v="8" dt="2024-06-29T08:07:28.427"/>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96" autoAdjust="0"/>
    <p:restoredTop sz="95226" autoAdjust="0"/>
  </p:normalViewPr>
  <p:slideViewPr>
    <p:cSldViewPr snapToGrid="0" snapToObjects="1">
      <p:cViewPr varScale="1">
        <p:scale>
          <a:sx n="45" d="100"/>
          <a:sy n="45" d="100"/>
        </p:scale>
        <p:origin x="2276" y="44"/>
      </p:cViewPr>
      <p:guideLst>
        <p:guide orient="horz" pos="1715"/>
        <p:guide pos="482"/>
      </p:guideLst>
    </p:cSldViewPr>
  </p:slideViewPr>
  <p:notesTextViewPr>
    <p:cViewPr>
      <p:scale>
        <a:sx n="70" d="100"/>
        <a:sy n="7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 HERENCIA ROPERO" userId="b23d9faf-7b85-4217-80fb-604ae29d5008" providerId="ADAL" clId="{E382472C-8E75-43C9-84A8-573170B1053E}"/>
    <pc:docChg chg="modSld">
      <pc:chgData name="ANDREA HERENCIA ROPERO" userId="b23d9faf-7b85-4217-80fb-604ae29d5008" providerId="ADAL" clId="{E382472C-8E75-43C9-84A8-573170B1053E}" dt="2024-02-14T07:23:16.492" v="12" actId="1037"/>
      <pc:docMkLst>
        <pc:docMk/>
      </pc:docMkLst>
      <pc:sldChg chg="modSp mod">
        <pc:chgData name="ANDREA HERENCIA ROPERO" userId="b23d9faf-7b85-4217-80fb-604ae29d5008" providerId="ADAL" clId="{E382472C-8E75-43C9-84A8-573170B1053E}" dt="2024-02-14T07:23:16.492" v="12" actId="1037"/>
        <pc:sldMkLst>
          <pc:docMk/>
          <pc:sldMk cId="3942600961" sldId="404"/>
        </pc:sldMkLst>
        <pc:spChg chg="mod">
          <ac:chgData name="ANDREA HERENCIA ROPERO" userId="b23d9faf-7b85-4217-80fb-604ae29d5008" providerId="ADAL" clId="{E382472C-8E75-43C9-84A8-573170B1053E}" dt="2024-02-14T07:23:16.492" v="12" actId="1037"/>
          <ac:spMkLst>
            <pc:docMk/>
            <pc:sldMk cId="3942600961" sldId="404"/>
            <ac:spMk id="7" creationId="{BDCAB96C-FECC-4AEB-2BAC-F9C374503003}"/>
          </ac:spMkLst>
        </pc:spChg>
        <pc:picChg chg="mod">
          <ac:chgData name="ANDREA HERENCIA ROPERO" userId="b23d9faf-7b85-4217-80fb-604ae29d5008" providerId="ADAL" clId="{E382472C-8E75-43C9-84A8-573170B1053E}" dt="2024-02-14T07:23:16.492" v="12" actId="1037"/>
          <ac:picMkLst>
            <pc:docMk/>
            <pc:sldMk cId="3942600961" sldId="404"/>
            <ac:picMk id="14" creationId="{40DBF464-6ABC-454B-5E9F-111E410D59FE}"/>
          </ac:picMkLst>
        </pc:picChg>
        <pc:picChg chg="mod">
          <ac:chgData name="ANDREA HERENCIA ROPERO" userId="b23d9faf-7b85-4217-80fb-604ae29d5008" providerId="ADAL" clId="{E382472C-8E75-43C9-84A8-573170B1053E}" dt="2024-02-14T07:23:16.492" v="12" actId="1037"/>
          <ac:picMkLst>
            <pc:docMk/>
            <pc:sldMk cId="3942600961" sldId="404"/>
            <ac:picMk id="24" creationId="{EA5CB2D3-472B-42D7-EDCD-C9A6C6E6B0D3}"/>
          </ac:picMkLst>
        </pc:picChg>
      </pc:sldChg>
    </pc:docChg>
  </pc:docChgLst>
  <pc:docChgLst>
    <pc:chgData name="ANDREA HERENCIA ROPERO" userId="b23d9faf-7b85-4217-80fb-604ae29d5008" providerId="ADAL" clId="{1757A780-F33A-4BDD-BCF0-464DFACC6D15}"/>
    <pc:docChg chg="custSel addSld modSld">
      <pc:chgData name="ANDREA HERENCIA ROPERO" userId="b23d9faf-7b85-4217-80fb-604ae29d5008" providerId="ADAL" clId="{1757A780-F33A-4BDD-BCF0-464DFACC6D15}" dt="2024-06-29T08:07:31.024" v="110" actId="20577"/>
      <pc:docMkLst>
        <pc:docMk/>
      </pc:docMkLst>
      <pc:sldChg chg="addSp delSp modSp mod">
        <pc:chgData name="ANDREA HERENCIA ROPERO" userId="b23d9faf-7b85-4217-80fb-604ae29d5008" providerId="ADAL" clId="{1757A780-F33A-4BDD-BCF0-464DFACC6D15}" dt="2024-06-29T08:07:02.509" v="94" actId="20577"/>
        <pc:sldMkLst>
          <pc:docMk/>
          <pc:sldMk cId="673924506" sldId="398"/>
        </pc:sldMkLst>
        <pc:spChg chg="del">
          <ac:chgData name="ANDREA HERENCIA ROPERO" userId="b23d9faf-7b85-4217-80fb-604ae29d5008" providerId="ADAL" clId="{1757A780-F33A-4BDD-BCF0-464DFACC6D15}" dt="2024-06-29T08:06:51.898" v="89" actId="478"/>
          <ac:spMkLst>
            <pc:docMk/>
            <pc:sldMk cId="673924506" sldId="398"/>
            <ac:spMk id="3" creationId="{F2E3BF6D-3E1F-04C2-83B2-42A62E872578}"/>
          </ac:spMkLst>
        </pc:spChg>
        <pc:spChg chg="add mod">
          <ac:chgData name="ANDREA HERENCIA ROPERO" userId="b23d9faf-7b85-4217-80fb-604ae29d5008" providerId="ADAL" clId="{1757A780-F33A-4BDD-BCF0-464DFACC6D15}" dt="2024-06-29T08:07:02.509" v="94" actId="20577"/>
          <ac:spMkLst>
            <pc:docMk/>
            <pc:sldMk cId="673924506" sldId="398"/>
            <ac:spMk id="5" creationId="{79EE8F7A-C3E1-90FE-184B-D2120A2E1B76}"/>
          </ac:spMkLst>
        </pc:spChg>
        <pc:spChg chg="add mod">
          <ac:chgData name="ANDREA HERENCIA ROPERO" userId="b23d9faf-7b85-4217-80fb-604ae29d5008" providerId="ADAL" clId="{1757A780-F33A-4BDD-BCF0-464DFACC6D15}" dt="2024-06-29T08:03:17.539" v="30" actId="1076"/>
          <ac:spMkLst>
            <pc:docMk/>
            <pc:sldMk cId="673924506" sldId="398"/>
            <ac:spMk id="7" creationId="{E51F891E-D55D-1DB3-4E70-827DBECE8808}"/>
          </ac:spMkLst>
        </pc:spChg>
      </pc:sldChg>
      <pc:sldChg chg="addSp delSp modSp mod">
        <pc:chgData name="ANDREA HERENCIA ROPERO" userId="b23d9faf-7b85-4217-80fb-604ae29d5008" providerId="ADAL" clId="{1757A780-F33A-4BDD-BCF0-464DFACC6D15}" dt="2024-06-29T08:06:48.659" v="88" actId="20577"/>
        <pc:sldMkLst>
          <pc:docMk/>
          <pc:sldMk cId="3942600961" sldId="404"/>
        </pc:sldMkLst>
        <pc:spChg chg="del">
          <ac:chgData name="ANDREA HERENCIA ROPERO" userId="b23d9faf-7b85-4217-80fb-604ae29d5008" providerId="ADAL" clId="{1757A780-F33A-4BDD-BCF0-464DFACC6D15}" dt="2024-06-29T08:06:43.771" v="85" actId="478"/>
          <ac:spMkLst>
            <pc:docMk/>
            <pc:sldMk cId="3942600961" sldId="404"/>
            <ac:spMk id="2" creationId="{0AF90159-FEFD-407D-1C2F-85B5F6023392}"/>
          </ac:spMkLst>
        </pc:spChg>
        <pc:spChg chg="mod">
          <ac:chgData name="ANDREA HERENCIA ROPERO" userId="b23d9faf-7b85-4217-80fb-604ae29d5008" providerId="ADAL" clId="{1757A780-F33A-4BDD-BCF0-464DFACC6D15}" dt="2024-06-29T08:02:52.620" v="23" actId="1035"/>
          <ac:spMkLst>
            <pc:docMk/>
            <pc:sldMk cId="3942600961" sldId="404"/>
            <ac:spMk id="3" creationId="{51FA5DB6-D915-1081-5BDC-8357B0EBCA67}"/>
          </ac:spMkLst>
        </pc:spChg>
        <pc:spChg chg="add mod">
          <ac:chgData name="ANDREA HERENCIA ROPERO" userId="b23d9faf-7b85-4217-80fb-604ae29d5008" providerId="ADAL" clId="{1757A780-F33A-4BDD-BCF0-464DFACC6D15}" dt="2024-06-29T08:06:48.659" v="88" actId="20577"/>
          <ac:spMkLst>
            <pc:docMk/>
            <pc:sldMk cId="3942600961" sldId="404"/>
            <ac:spMk id="4" creationId="{5F6C5348-CC83-61C4-1DF3-A0B83CEF8B26}"/>
          </ac:spMkLst>
        </pc:spChg>
        <pc:spChg chg="mod">
          <ac:chgData name="ANDREA HERENCIA ROPERO" userId="b23d9faf-7b85-4217-80fb-604ae29d5008" providerId="ADAL" clId="{1757A780-F33A-4BDD-BCF0-464DFACC6D15}" dt="2024-06-29T08:02:52.620" v="23" actId="1035"/>
          <ac:spMkLst>
            <pc:docMk/>
            <pc:sldMk cId="3942600961" sldId="404"/>
            <ac:spMk id="5" creationId="{F776258E-9BBD-591A-76DB-6DBDB47425AE}"/>
          </ac:spMkLst>
        </pc:spChg>
        <pc:spChg chg="add mod">
          <ac:chgData name="ANDREA HERENCIA ROPERO" userId="b23d9faf-7b85-4217-80fb-604ae29d5008" providerId="ADAL" clId="{1757A780-F33A-4BDD-BCF0-464DFACC6D15}" dt="2024-06-29T08:02:56.424" v="24" actId="1076"/>
          <ac:spMkLst>
            <pc:docMk/>
            <pc:sldMk cId="3942600961" sldId="404"/>
            <ac:spMk id="6" creationId="{35A5D4C4-5C57-CAB5-1C4D-C4EFF58665EB}"/>
          </ac:spMkLst>
        </pc:spChg>
        <pc:spChg chg="mod">
          <ac:chgData name="ANDREA HERENCIA ROPERO" userId="b23d9faf-7b85-4217-80fb-604ae29d5008" providerId="ADAL" clId="{1757A780-F33A-4BDD-BCF0-464DFACC6D15}" dt="2024-06-29T08:02:52.620" v="23" actId="1035"/>
          <ac:spMkLst>
            <pc:docMk/>
            <pc:sldMk cId="3942600961" sldId="404"/>
            <ac:spMk id="7" creationId="{BDCAB96C-FECC-4AEB-2BAC-F9C374503003}"/>
          </ac:spMkLst>
        </pc:spChg>
        <pc:picChg chg="mod">
          <ac:chgData name="ANDREA HERENCIA ROPERO" userId="b23d9faf-7b85-4217-80fb-604ae29d5008" providerId="ADAL" clId="{1757A780-F33A-4BDD-BCF0-464DFACC6D15}" dt="2024-06-29T08:02:52.620" v="23" actId="1035"/>
          <ac:picMkLst>
            <pc:docMk/>
            <pc:sldMk cId="3942600961" sldId="404"/>
            <ac:picMk id="8" creationId="{71011029-D47A-EDD6-7F13-A7271AAD0530}"/>
          </ac:picMkLst>
        </pc:picChg>
        <pc:picChg chg="mod">
          <ac:chgData name="ANDREA HERENCIA ROPERO" userId="b23d9faf-7b85-4217-80fb-604ae29d5008" providerId="ADAL" clId="{1757A780-F33A-4BDD-BCF0-464DFACC6D15}" dt="2024-06-29T08:02:52.620" v="23" actId="1035"/>
          <ac:picMkLst>
            <pc:docMk/>
            <pc:sldMk cId="3942600961" sldId="404"/>
            <ac:picMk id="11" creationId="{D8AB407C-D0F6-F69B-7F91-EC5B1BA68F47}"/>
          </ac:picMkLst>
        </pc:picChg>
        <pc:picChg chg="mod">
          <ac:chgData name="ANDREA HERENCIA ROPERO" userId="b23d9faf-7b85-4217-80fb-604ae29d5008" providerId="ADAL" clId="{1757A780-F33A-4BDD-BCF0-464DFACC6D15}" dt="2024-06-29T08:02:52.620" v="23" actId="1035"/>
          <ac:picMkLst>
            <pc:docMk/>
            <pc:sldMk cId="3942600961" sldId="404"/>
            <ac:picMk id="12" creationId="{50BA5A5F-7289-0714-8412-50C359212923}"/>
          </ac:picMkLst>
        </pc:picChg>
        <pc:picChg chg="mod">
          <ac:chgData name="ANDREA HERENCIA ROPERO" userId="b23d9faf-7b85-4217-80fb-604ae29d5008" providerId="ADAL" clId="{1757A780-F33A-4BDD-BCF0-464DFACC6D15}" dt="2024-06-29T08:02:52.620" v="23" actId="1035"/>
          <ac:picMkLst>
            <pc:docMk/>
            <pc:sldMk cId="3942600961" sldId="404"/>
            <ac:picMk id="14" creationId="{40DBF464-6ABC-454B-5E9F-111E410D59FE}"/>
          </ac:picMkLst>
        </pc:picChg>
        <pc:picChg chg="mod">
          <ac:chgData name="ANDREA HERENCIA ROPERO" userId="b23d9faf-7b85-4217-80fb-604ae29d5008" providerId="ADAL" clId="{1757A780-F33A-4BDD-BCF0-464DFACC6D15}" dt="2024-06-29T08:02:52.620" v="23" actId="1035"/>
          <ac:picMkLst>
            <pc:docMk/>
            <pc:sldMk cId="3942600961" sldId="404"/>
            <ac:picMk id="24" creationId="{EA5CB2D3-472B-42D7-EDCD-C9A6C6E6B0D3}"/>
          </ac:picMkLst>
        </pc:picChg>
      </pc:sldChg>
      <pc:sldChg chg="addSp delSp modSp mod">
        <pc:chgData name="ANDREA HERENCIA ROPERO" userId="b23d9faf-7b85-4217-80fb-604ae29d5008" providerId="ADAL" clId="{1757A780-F33A-4BDD-BCF0-464DFACC6D15}" dt="2024-06-29T08:07:24.316" v="106" actId="20577"/>
        <pc:sldMkLst>
          <pc:docMk/>
          <pc:sldMk cId="3408807923" sldId="406"/>
        </pc:sldMkLst>
        <pc:spChg chg="del">
          <ac:chgData name="ANDREA HERENCIA ROPERO" userId="b23d9faf-7b85-4217-80fb-604ae29d5008" providerId="ADAL" clId="{1757A780-F33A-4BDD-BCF0-464DFACC6D15}" dt="2024-06-29T08:07:21.835" v="103" actId="478"/>
          <ac:spMkLst>
            <pc:docMk/>
            <pc:sldMk cId="3408807923" sldId="406"/>
            <ac:spMk id="12" creationId="{6C3939BB-75FE-7942-AB41-D765F2160D3C}"/>
          </ac:spMkLst>
        </pc:spChg>
        <pc:spChg chg="add mod">
          <ac:chgData name="ANDREA HERENCIA ROPERO" userId="b23d9faf-7b85-4217-80fb-604ae29d5008" providerId="ADAL" clId="{1757A780-F33A-4BDD-BCF0-464DFACC6D15}" dt="2024-06-29T08:04:17.344" v="59" actId="20577"/>
          <ac:spMkLst>
            <pc:docMk/>
            <pc:sldMk cId="3408807923" sldId="406"/>
            <ac:spMk id="65" creationId="{8CD9139E-8ADC-92D3-3ACE-815AA2E7BE72}"/>
          </ac:spMkLst>
        </pc:spChg>
        <pc:spChg chg="add mod">
          <ac:chgData name="ANDREA HERENCIA ROPERO" userId="b23d9faf-7b85-4217-80fb-604ae29d5008" providerId="ADAL" clId="{1757A780-F33A-4BDD-BCF0-464DFACC6D15}" dt="2024-06-29T08:07:24.316" v="106" actId="20577"/>
          <ac:spMkLst>
            <pc:docMk/>
            <pc:sldMk cId="3408807923" sldId="406"/>
            <ac:spMk id="66" creationId="{AED72592-EDFF-89D5-D5A9-06701DB862C9}"/>
          </ac:spMkLst>
        </pc:spChg>
        <pc:spChg chg="add del mod">
          <ac:chgData name="ANDREA HERENCIA ROPERO" userId="b23d9faf-7b85-4217-80fb-604ae29d5008" providerId="ADAL" clId="{1757A780-F33A-4BDD-BCF0-464DFACC6D15}" dt="2024-06-29T08:04:37.129" v="65" actId="21"/>
          <ac:spMkLst>
            <pc:docMk/>
            <pc:sldMk cId="3408807923" sldId="406"/>
            <ac:spMk id="67" creationId="{D3F5F325-ADF5-99EE-ECE0-5CF09489273B}"/>
          </ac:spMkLst>
        </pc:spChg>
        <pc:picChg chg="mod">
          <ac:chgData name="ANDREA HERENCIA ROPERO" userId="b23d9faf-7b85-4217-80fb-604ae29d5008" providerId="ADAL" clId="{1757A780-F33A-4BDD-BCF0-464DFACC6D15}" dt="2024-06-29T08:04:09.063" v="55" actId="1035"/>
          <ac:picMkLst>
            <pc:docMk/>
            <pc:sldMk cId="3408807923" sldId="406"/>
            <ac:picMk id="7" creationId="{5896AC2C-A00E-7954-44F6-3E977B11C8BD}"/>
          </ac:picMkLst>
        </pc:picChg>
      </pc:sldChg>
      <pc:sldChg chg="addSp delSp modSp mod">
        <pc:chgData name="ANDREA HERENCIA ROPERO" userId="b23d9faf-7b85-4217-80fb-604ae29d5008" providerId="ADAL" clId="{1757A780-F33A-4BDD-BCF0-464DFACC6D15}" dt="2024-06-29T08:07:31.024" v="110" actId="20577"/>
        <pc:sldMkLst>
          <pc:docMk/>
          <pc:sldMk cId="4047598291" sldId="414"/>
        </pc:sldMkLst>
        <pc:spChg chg="add mod">
          <ac:chgData name="ANDREA HERENCIA ROPERO" userId="b23d9faf-7b85-4217-80fb-604ae29d5008" providerId="ADAL" clId="{1757A780-F33A-4BDD-BCF0-464DFACC6D15}" dt="2024-06-29T08:07:31.024" v="110" actId="20577"/>
          <ac:spMkLst>
            <pc:docMk/>
            <pc:sldMk cId="4047598291" sldId="414"/>
            <ac:spMk id="9" creationId="{020F79C0-E609-D78D-A1DE-0C8ABDE7FAE4}"/>
          </ac:spMkLst>
        </pc:spChg>
        <pc:spChg chg="del">
          <ac:chgData name="ANDREA HERENCIA ROPERO" userId="b23d9faf-7b85-4217-80fb-604ae29d5008" providerId="ADAL" clId="{1757A780-F33A-4BDD-BCF0-464DFACC6D15}" dt="2024-06-29T08:07:28.196" v="107" actId="478"/>
          <ac:spMkLst>
            <pc:docMk/>
            <pc:sldMk cId="4047598291" sldId="414"/>
            <ac:spMk id="43" creationId="{869303E8-6772-9C47-876D-4C6D3D727F9C}"/>
          </ac:spMkLst>
        </pc:spChg>
      </pc:sldChg>
      <pc:sldChg chg="addSp modSp mod">
        <pc:chgData name="ANDREA HERENCIA ROPERO" userId="b23d9faf-7b85-4217-80fb-604ae29d5008" providerId="ADAL" clId="{1757A780-F33A-4BDD-BCF0-464DFACC6D15}" dt="2024-06-29T08:06:38.809" v="84" actId="20577"/>
        <pc:sldMkLst>
          <pc:docMk/>
          <pc:sldMk cId="2119576184" sldId="422"/>
        </pc:sldMkLst>
        <pc:spChg chg="mod">
          <ac:chgData name="ANDREA HERENCIA ROPERO" userId="b23d9faf-7b85-4217-80fb-604ae29d5008" providerId="ADAL" clId="{1757A780-F33A-4BDD-BCF0-464DFACC6D15}" dt="2024-06-29T08:06:38.809" v="84" actId="20577"/>
          <ac:spMkLst>
            <pc:docMk/>
            <pc:sldMk cId="2119576184" sldId="422"/>
            <ac:spMk id="2" creationId="{2F40F286-E752-E753-DA6E-8C6D9E2B2F6D}"/>
          </ac:spMkLst>
        </pc:spChg>
        <pc:spChg chg="add mod">
          <ac:chgData name="ANDREA HERENCIA ROPERO" userId="b23d9faf-7b85-4217-80fb-604ae29d5008" providerId="ADAL" clId="{1757A780-F33A-4BDD-BCF0-464DFACC6D15}" dt="2024-06-29T08:02:28.250" v="10" actId="1076"/>
          <ac:spMkLst>
            <pc:docMk/>
            <pc:sldMk cId="2119576184" sldId="422"/>
            <ac:spMk id="27" creationId="{F9B933EA-97CB-96B0-88EA-6B662A5270C6}"/>
          </ac:spMkLst>
        </pc:spChg>
      </pc:sldChg>
      <pc:sldChg chg="addSp delSp modSp mod">
        <pc:chgData name="ANDREA HERENCIA ROPERO" userId="b23d9faf-7b85-4217-80fb-604ae29d5008" providerId="ADAL" clId="{1757A780-F33A-4BDD-BCF0-464DFACC6D15}" dt="2024-06-29T08:07:10.913" v="98" actId="20577"/>
        <pc:sldMkLst>
          <pc:docMk/>
          <pc:sldMk cId="3481633945" sldId="423"/>
        </pc:sldMkLst>
        <pc:spChg chg="del">
          <ac:chgData name="ANDREA HERENCIA ROPERO" userId="b23d9faf-7b85-4217-80fb-604ae29d5008" providerId="ADAL" clId="{1757A780-F33A-4BDD-BCF0-464DFACC6D15}" dt="2024-06-29T08:07:08.697" v="95" actId="478"/>
          <ac:spMkLst>
            <pc:docMk/>
            <pc:sldMk cId="3481633945" sldId="423"/>
            <ac:spMk id="2" creationId="{5A17D2FA-1CB1-A425-4C7F-831A0FA3B1C0}"/>
          </ac:spMkLst>
        </pc:spChg>
        <pc:spChg chg="add mod">
          <ac:chgData name="ANDREA HERENCIA ROPERO" userId="b23d9faf-7b85-4217-80fb-604ae29d5008" providerId="ADAL" clId="{1757A780-F33A-4BDD-BCF0-464DFACC6D15}" dt="2024-06-29T08:07:10.913" v="98" actId="20577"/>
          <ac:spMkLst>
            <pc:docMk/>
            <pc:sldMk cId="3481633945" sldId="423"/>
            <ac:spMk id="4" creationId="{12B1677B-5585-6066-E4B0-473E783FFC60}"/>
          </ac:spMkLst>
        </pc:spChg>
      </pc:sldChg>
      <pc:sldChg chg="addSp delSp modSp mod">
        <pc:chgData name="ANDREA HERENCIA ROPERO" userId="b23d9faf-7b85-4217-80fb-604ae29d5008" providerId="ADAL" clId="{1757A780-F33A-4BDD-BCF0-464DFACC6D15}" dt="2024-06-29T08:07:17.588" v="102" actId="20577"/>
        <pc:sldMkLst>
          <pc:docMk/>
          <pc:sldMk cId="3308006146" sldId="424"/>
        </pc:sldMkLst>
        <pc:spChg chg="del">
          <ac:chgData name="ANDREA HERENCIA ROPERO" userId="b23d9faf-7b85-4217-80fb-604ae29d5008" providerId="ADAL" clId="{1757A780-F33A-4BDD-BCF0-464DFACC6D15}" dt="2024-06-29T08:07:14.763" v="99" actId="478"/>
          <ac:spMkLst>
            <pc:docMk/>
            <pc:sldMk cId="3308006146" sldId="424"/>
            <ac:spMk id="2" creationId="{5A17D2FA-1CB1-A425-4C7F-831A0FA3B1C0}"/>
          </ac:spMkLst>
        </pc:spChg>
        <pc:spChg chg="add mod">
          <ac:chgData name="ANDREA HERENCIA ROPERO" userId="b23d9faf-7b85-4217-80fb-604ae29d5008" providerId="ADAL" clId="{1757A780-F33A-4BDD-BCF0-464DFACC6D15}" dt="2024-06-29T08:07:17.588" v="102" actId="20577"/>
          <ac:spMkLst>
            <pc:docMk/>
            <pc:sldMk cId="3308006146" sldId="424"/>
            <ac:spMk id="4" creationId="{CD01D9F9-F5CA-7ADE-E089-6BC1AA7E8C5C}"/>
          </ac:spMkLst>
        </pc:spChg>
      </pc:sldChg>
      <pc:sldChg chg="addSp modSp new mod">
        <pc:chgData name="ANDREA HERENCIA ROPERO" userId="b23d9faf-7b85-4217-80fb-604ae29d5008" providerId="ADAL" clId="{1757A780-F33A-4BDD-BCF0-464DFACC6D15}" dt="2024-06-29T08:03:36.982" v="35" actId="1076"/>
        <pc:sldMkLst>
          <pc:docMk/>
          <pc:sldMk cId="1599943721" sldId="425"/>
        </pc:sldMkLst>
        <pc:spChg chg="add mod">
          <ac:chgData name="ANDREA HERENCIA ROPERO" userId="b23d9faf-7b85-4217-80fb-604ae29d5008" providerId="ADAL" clId="{1757A780-F33A-4BDD-BCF0-464DFACC6D15}" dt="2024-06-29T08:03:36.982" v="35" actId="1076"/>
          <ac:spMkLst>
            <pc:docMk/>
            <pc:sldMk cId="1599943721" sldId="425"/>
            <ac:spMk id="3" creationId="{E08A7BE6-E176-EEBE-7EB5-FF935872D65A}"/>
          </ac:spMkLst>
        </pc:spChg>
      </pc:sldChg>
      <pc:sldChg chg="addSp modSp new mod">
        <pc:chgData name="ANDREA HERENCIA ROPERO" userId="b23d9faf-7b85-4217-80fb-604ae29d5008" providerId="ADAL" clId="{1757A780-F33A-4BDD-BCF0-464DFACC6D15}" dt="2024-06-29T08:04:00.539" v="42" actId="1076"/>
        <pc:sldMkLst>
          <pc:docMk/>
          <pc:sldMk cId="2907262028" sldId="426"/>
        </pc:sldMkLst>
        <pc:spChg chg="add mod">
          <ac:chgData name="ANDREA HERENCIA ROPERO" userId="b23d9faf-7b85-4217-80fb-604ae29d5008" providerId="ADAL" clId="{1757A780-F33A-4BDD-BCF0-464DFACC6D15}" dt="2024-06-29T08:04:00.539" v="42" actId="1076"/>
          <ac:spMkLst>
            <pc:docMk/>
            <pc:sldMk cId="2907262028" sldId="426"/>
            <ac:spMk id="3" creationId="{FD2FAEF5-34B9-20AD-9A2B-692911B8EEB6}"/>
          </ac:spMkLst>
        </pc:spChg>
      </pc:sldChg>
      <pc:sldChg chg="addSp modSp new mod">
        <pc:chgData name="ANDREA HERENCIA ROPERO" userId="b23d9faf-7b85-4217-80fb-604ae29d5008" providerId="ADAL" clId="{1757A780-F33A-4BDD-BCF0-464DFACC6D15}" dt="2024-06-29T08:04:40.309" v="67" actId="1076"/>
        <pc:sldMkLst>
          <pc:docMk/>
          <pc:sldMk cId="1595391352" sldId="427"/>
        </pc:sldMkLst>
        <pc:spChg chg="add mod">
          <ac:chgData name="ANDREA HERENCIA ROPERO" userId="b23d9faf-7b85-4217-80fb-604ae29d5008" providerId="ADAL" clId="{1757A780-F33A-4BDD-BCF0-464DFACC6D15}" dt="2024-06-29T08:04:40.309" v="67" actId="1076"/>
          <ac:spMkLst>
            <pc:docMk/>
            <pc:sldMk cId="1595391352" sldId="427"/>
            <ac:spMk id="67" creationId="{D3F5F325-ADF5-99EE-ECE0-5CF09489273B}"/>
          </ac:spMkLst>
        </pc:spChg>
      </pc:sldChg>
      <pc:sldChg chg="addSp modSp new mod">
        <pc:chgData name="ANDREA HERENCIA ROPERO" userId="b23d9faf-7b85-4217-80fb-604ae29d5008" providerId="ADAL" clId="{1757A780-F33A-4BDD-BCF0-464DFACC6D15}" dt="2024-06-29T08:04:59.113" v="75" actId="1076"/>
        <pc:sldMkLst>
          <pc:docMk/>
          <pc:sldMk cId="141414370" sldId="428"/>
        </pc:sldMkLst>
        <pc:spChg chg="add mod">
          <ac:chgData name="ANDREA HERENCIA ROPERO" userId="b23d9faf-7b85-4217-80fb-604ae29d5008" providerId="ADAL" clId="{1757A780-F33A-4BDD-BCF0-464DFACC6D15}" dt="2024-06-29T08:04:59.113" v="75" actId="1076"/>
          <ac:spMkLst>
            <pc:docMk/>
            <pc:sldMk cId="141414370" sldId="428"/>
            <ac:spMk id="3" creationId="{DBBA7236-CA88-2616-9017-DB503D015DDE}"/>
          </ac:spMkLst>
        </pc:spChg>
      </pc:sldChg>
    </pc:docChg>
  </pc:docChgLst>
  <pc:docChgLst>
    <pc:chgData name="ANDREA HERENCIA ROPERO" userId="b23d9faf-7b85-4217-80fb-604ae29d5008" providerId="ADAL" clId="{6AA0B1E5-C05F-4468-A6B2-6D5E30E88F7D}"/>
    <pc:docChg chg="undo custSel modSld">
      <pc:chgData name="ANDREA HERENCIA ROPERO" userId="b23d9faf-7b85-4217-80fb-604ae29d5008" providerId="ADAL" clId="{6AA0B1E5-C05F-4468-A6B2-6D5E30E88F7D}" dt="2024-05-28T10:33:56.375" v="262"/>
      <pc:docMkLst>
        <pc:docMk/>
      </pc:docMkLst>
      <pc:sldChg chg="addSp modSp mod">
        <pc:chgData name="ANDREA HERENCIA ROPERO" userId="b23d9faf-7b85-4217-80fb-604ae29d5008" providerId="ADAL" clId="{6AA0B1E5-C05F-4468-A6B2-6D5E30E88F7D}" dt="2024-05-28T09:20:03.559" v="261" actId="20577"/>
        <pc:sldMkLst>
          <pc:docMk/>
          <pc:sldMk cId="673924506" sldId="398"/>
        </pc:sldMkLst>
        <pc:spChg chg="add mod">
          <ac:chgData name="ANDREA HERENCIA ROPERO" userId="b23d9faf-7b85-4217-80fb-604ae29d5008" providerId="ADAL" clId="{6AA0B1E5-C05F-4468-A6B2-6D5E30E88F7D}" dt="2024-05-28T09:19:17.696" v="68" actId="555"/>
          <ac:spMkLst>
            <pc:docMk/>
            <pc:sldMk cId="673924506" sldId="398"/>
            <ac:spMk id="2" creationId="{E90F490D-D0DE-1884-FEB4-D464EC07DE22}"/>
          </ac:spMkLst>
        </pc:spChg>
        <pc:spChg chg="add mod">
          <ac:chgData name="ANDREA HERENCIA ROPERO" userId="b23d9faf-7b85-4217-80fb-604ae29d5008" providerId="ADAL" clId="{6AA0B1E5-C05F-4468-A6B2-6D5E30E88F7D}" dt="2024-05-28T09:20:03.559" v="261" actId="20577"/>
          <ac:spMkLst>
            <pc:docMk/>
            <pc:sldMk cId="673924506" sldId="398"/>
            <ac:spMk id="4" creationId="{E6B6B68D-B22E-13D2-7BE7-7F4CFFEE2181}"/>
          </ac:spMkLst>
        </pc:spChg>
        <pc:picChg chg="mod">
          <ac:chgData name="ANDREA HERENCIA ROPERO" userId="b23d9faf-7b85-4217-80fb-604ae29d5008" providerId="ADAL" clId="{6AA0B1E5-C05F-4468-A6B2-6D5E30E88F7D}" dt="2024-05-28T09:19:54.200" v="254" actId="1038"/>
          <ac:picMkLst>
            <pc:docMk/>
            <pc:sldMk cId="673924506" sldId="398"/>
            <ac:picMk id="18" creationId="{D6E00F8F-8F5B-99A8-619A-8837ADA43145}"/>
          </ac:picMkLst>
        </pc:picChg>
      </pc:sldChg>
      <pc:sldChg chg="addSp delSp modSp">
        <pc:chgData name="ANDREA HERENCIA ROPERO" userId="b23d9faf-7b85-4217-80fb-604ae29d5008" providerId="ADAL" clId="{6AA0B1E5-C05F-4468-A6B2-6D5E30E88F7D}" dt="2024-05-28T10:33:56.375" v="262"/>
        <pc:sldMkLst>
          <pc:docMk/>
          <pc:sldMk cId="3408807923" sldId="406"/>
        </pc:sldMkLst>
        <pc:spChg chg="add mod">
          <ac:chgData name="ANDREA HERENCIA ROPERO" userId="b23d9faf-7b85-4217-80fb-604ae29d5008" providerId="ADAL" clId="{6AA0B1E5-C05F-4468-A6B2-6D5E30E88F7D}" dt="2024-05-28T10:33:56.375" v="262"/>
          <ac:spMkLst>
            <pc:docMk/>
            <pc:sldMk cId="3408807923" sldId="406"/>
            <ac:spMk id="2" creationId="{43DF6B15-9086-63C7-E35E-AEBA8717CD80}"/>
          </ac:spMkLst>
        </pc:spChg>
        <pc:spChg chg="mod topLvl">
          <ac:chgData name="ANDREA HERENCIA ROPERO" userId="b23d9faf-7b85-4217-80fb-604ae29d5008" providerId="ADAL" clId="{6AA0B1E5-C05F-4468-A6B2-6D5E30E88F7D}" dt="2024-05-09T14:20:16.436" v="46" actId="165"/>
          <ac:spMkLst>
            <pc:docMk/>
            <pc:sldMk cId="3408807923" sldId="406"/>
            <ac:spMk id="3" creationId="{97D57482-6C5B-6901-1739-9FF26ABDB7E7}"/>
          </ac:spMkLst>
        </pc:spChg>
        <pc:spChg chg="mod topLvl">
          <ac:chgData name="ANDREA HERENCIA ROPERO" userId="b23d9faf-7b85-4217-80fb-604ae29d5008" providerId="ADAL" clId="{6AA0B1E5-C05F-4468-A6B2-6D5E30E88F7D}" dt="2024-05-09T14:20:16.436" v="46" actId="165"/>
          <ac:spMkLst>
            <pc:docMk/>
            <pc:sldMk cId="3408807923" sldId="406"/>
            <ac:spMk id="4" creationId="{1FDE35DE-2108-1E50-B3C4-9DCFB1288E55}"/>
          </ac:spMkLst>
        </pc:spChg>
        <pc:spChg chg="mod topLvl">
          <ac:chgData name="ANDREA HERENCIA ROPERO" userId="b23d9faf-7b85-4217-80fb-604ae29d5008" providerId="ADAL" clId="{6AA0B1E5-C05F-4468-A6B2-6D5E30E88F7D}" dt="2024-05-09T14:20:16.436" v="46" actId="165"/>
          <ac:spMkLst>
            <pc:docMk/>
            <pc:sldMk cId="3408807923" sldId="406"/>
            <ac:spMk id="5" creationId="{1E07206D-C580-719E-F19F-D061B2C5F09F}"/>
          </ac:spMkLst>
        </pc:spChg>
        <pc:spChg chg="mod topLvl">
          <ac:chgData name="ANDREA HERENCIA ROPERO" userId="b23d9faf-7b85-4217-80fb-604ae29d5008" providerId="ADAL" clId="{6AA0B1E5-C05F-4468-A6B2-6D5E30E88F7D}" dt="2024-05-09T14:20:16.436" v="46" actId="165"/>
          <ac:spMkLst>
            <pc:docMk/>
            <pc:sldMk cId="3408807923" sldId="406"/>
            <ac:spMk id="6" creationId="{42F7C42F-F8BF-7B79-A8F5-70E232D6BD6D}"/>
          </ac:spMkLst>
        </pc:spChg>
        <pc:spChg chg="mod topLvl">
          <ac:chgData name="ANDREA HERENCIA ROPERO" userId="b23d9faf-7b85-4217-80fb-604ae29d5008" providerId="ADAL" clId="{6AA0B1E5-C05F-4468-A6B2-6D5E30E88F7D}" dt="2024-05-09T14:20:16.436" v="46" actId="165"/>
          <ac:spMkLst>
            <pc:docMk/>
            <pc:sldMk cId="3408807923" sldId="406"/>
            <ac:spMk id="8" creationId="{F23EAC90-1FC7-A4D0-0FAD-395346857BA2}"/>
          </ac:spMkLst>
        </pc:spChg>
        <pc:spChg chg="mod topLvl">
          <ac:chgData name="ANDREA HERENCIA ROPERO" userId="b23d9faf-7b85-4217-80fb-604ae29d5008" providerId="ADAL" clId="{6AA0B1E5-C05F-4468-A6B2-6D5E30E88F7D}" dt="2024-05-09T14:20:16.436" v="46" actId="165"/>
          <ac:spMkLst>
            <pc:docMk/>
            <pc:sldMk cId="3408807923" sldId="406"/>
            <ac:spMk id="10" creationId="{5664FC7D-A0A0-9B7A-FA97-5BF7351CCDF7}"/>
          </ac:spMkLst>
        </pc:spChg>
        <pc:spChg chg="mod topLvl">
          <ac:chgData name="ANDREA HERENCIA ROPERO" userId="b23d9faf-7b85-4217-80fb-604ae29d5008" providerId="ADAL" clId="{6AA0B1E5-C05F-4468-A6B2-6D5E30E88F7D}" dt="2024-05-09T14:20:16.436" v="46" actId="165"/>
          <ac:spMkLst>
            <pc:docMk/>
            <pc:sldMk cId="3408807923" sldId="406"/>
            <ac:spMk id="14" creationId="{5519E59C-71D5-709C-381F-B34547C7F0D3}"/>
          </ac:spMkLst>
        </pc:spChg>
        <pc:spChg chg="mod topLvl">
          <ac:chgData name="ANDREA HERENCIA ROPERO" userId="b23d9faf-7b85-4217-80fb-604ae29d5008" providerId="ADAL" clId="{6AA0B1E5-C05F-4468-A6B2-6D5E30E88F7D}" dt="2024-05-09T14:20:16.436" v="46" actId="165"/>
          <ac:spMkLst>
            <pc:docMk/>
            <pc:sldMk cId="3408807923" sldId="406"/>
            <ac:spMk id="16" creationId="{C111921A-A6EB-4481-9AC0-A3BF7BBE23DC}"/>
          </ac:spMkLst>
        </pc:spChg>
        <pc:spChg chg="mod topLvl">
          <ac:chgData name="ANDREA HERENCIA ROPERO" userId="b23d9faf-7b85-4217-80fb-604ae29d5008" providerId="ADAL" clId="{6AA0B1E5-C05F-4468-A6B2-6D5E30E88F7D}" dt="2024-05-09T14:20:16.436" v="46" actId="165"/>
          <ac:spMkLst>
            <pc:docMk/>
            <pc:sldMk cId="3408807923" sldId="406"/>
            <ac:spMk id="17" creationId="{858E7A2B-2918-05B6-1F51-17E4F6BF1F9A}"/>
          </ac:spMkLst>
        </pc:spChg>
        <pc:spChg chg="mod topLvl">
          <ac:chgData name="ANDREA HERENCIA ROPERO" userId="b23d9faf-7b85-4217-80fb-604ae29d5008" providerId="ADAL" clId="{6AA0B1E5-C05F-4468-A6B2-6D5E30E88F7D}" dt="2024-05-09T14:20:16.436" v="46" actId="165"/>
          <ac:spMkLst>
            <pc:docMk/>
            <pc:sldMk cId="3408807923" sldId="406"/>
            <ac:spMk id="19" creationId="{20391D66-B264-8BA7-435D-DF4F3CC4AEDC}"/>
          </ac:spMkLst>
        </pc:spChg>
        <pc:spChg chg="mod topLvl">
          <ac:chgData name="ANDREA HERENCIA ROPERO" userId="b23d9faf-7b85-4217-80fb-604ae29d5008" providerId="ADAL" clId="{6AA0B1E5-C05F-4468-A6B2-6D5E30E88F7D}" dt="2024-05-09T14:20:16.436" v="46" actId="165"/>
          <ac:spMkLst>
            <pc:docMk/>
            <pc:sldMk cId="3408807923" sldId="406"/>
            <ac:spMk id="22" creationId="{D3911713-1313-E41E-234E-D501216AD2C5}"/>
          </ac:spMkLst>
        </pc:spChg>
        <pc:spChg chg="mod topLvl">
          <ac:chgData name="ANDREA HERENCIA ROPERO" userId="b23d9faf-7b85-4217-80fb-604ae29d5008" providerId="ADAL" clId="{6AA0B1E5-C05F-4468-A6B2-6D5E30E88F7D}" dt="2024-05-09T14:20:16.436" v="46" actId="165"/>
          <ac:spMkLst>
            <pc:docMk/>
            <pc:sldMk cId="3408807923" sldId="406"/>
            <ac:spMk id="24" creationId="{B664C3AA-7A5F-2DE5-A069-62199803A882}"/>
          </ac:spMkLst>
        </pc:spChg>
        <pc:spChg chg="mod topLvl">
          <ac:chgData name="ANDREA HERENCIA ROPERO" userId="b23d9faf-7b85-4217-80fb-604ae29d5008" providerId="ADAL" clId="{6AA0B1E5-C05F-4468-A6B2-6D5E30E88F7D}" dt="2024-05-09T14:20:16.436" v="46" actId="165"/>
          <ac:spMkLst>
            <pc:docMk/>
            <pc:sldMk cId="3408807923" sldId="406"/>
            <ac:spMk id="32" creationId="{9D161ABD-7E4D-1DC3-9B44-D1DFC5C798DE}"/>
          </ac:spMkLst>
        </pc:spChg>
        <pc:spChg chg="mod topLvl">
          <ac:chgData name="ANDREA HERENCIA ROPERO" userId="b23d9faf-7b85-4217-80fb-604ae29d5008" providerId="ADAL" clId="{6AA0B1E5-C05F-4468-A6B2-6D5E30E88F7D}" dt="2024-05-09T14:20:16.436" v="46" actId="165"/>
          <ac:spMkLst>
            <pc:docMk/>
            <pc:sldMk cId="3408807923" sldId="406"/>
            <ac:spMk id="33" creationId="{277D6733-8A01-9BCA-5AA4-C12A2732B0DC}"/>
          </ac:spMkLst>
        </pc:spChg>
        <pc:spChg chg="mod topLvl">
          <ac:chgData name="ANDREA HERENCIA ROPERO" userId="b23d9faf-7b85-4217-80fb-604ae29d5008" providerId="ADAL" clId="{6AA0B1E5-C05F-4468-A6B2-6D5E30E88F7D}" dt="2024-05-09T14:20:16.436" v="46" actId="165"/>
          <ac:spMkLst>
            <pc:docMk/>
            <pc:sldMk cId="3408807923" sldId="406"/>
            <ac:spMk id="34" creationId="{57D4733C-428D-8B25-7634-2B06E4B7ABB4}"/>
          </ac:spMkLst>
        </pc:spChg>
        <pc:spChg chg="mod topLvl">
          <ac:chgData name="ANDREA HERENCIA ROPERO" userId="b23d9faf-7b85-4217-80fb-604ae29d5008" providerId="ADAL" clId="{6AA0B1E5-C05F-4468-A6B2-6D5E30E88F7D}" dt="2024-05-09T14:20:16.436" v="46" actId="165"/>
          <ac:spMkLst>
            <pc:docMk/>
            <pc:sldMk cId="3408807923" sldId="406"/>
            <ac:spMk id="37" creationId="{44752506-ACA3-9196-51BB-BDBFD2913A9F}"/>
          </ac:spMkLst>
        </pc:spChg>
        <pc:spChg chg="mod topLvl">
          <ac:chgData name="ANDREA HERENCIA ROPERO" userId="b23d9faf-7b85-4217-80fb-604ae29d5008" providerId="ADAL" clId="{6AA0B1E5-C05F-4468-A6B2-6D5E30E88F7D}" dt="2024-05-09T14:20:16.436" v="46" actId="165"/>
          <ac:spMkLst>
            <pc:docMk/>
            <pc:sldMk cId="3408807923" sldId="406"/>
            <ac:spMk id="38" creationId="{8BA56881-9799-DF67-ADC6-931C9424DCE6}"/>
          </ac:spMkLst>
        </pc:spChg>
        <pc:spChg chg="mod topLvl">
          <ac:chgData name="ANDREA HERENCIA ROPERO" userId="b23d9faf-7b85-4217-80fb-604ae29d5008" providerId="ADAL" clId="{6AA0B1E5-C05F-4468-A6B2-6D5E30E88F7D}" dt="2024-05-09T14:20:16.436" v="46" actId="165"/>
          <ac:spMkLst>
            <pc:docMk/>
            <pc:sldMk cId="3408807923" sldId="406"/>
            <ac:spMk id="39" creationId="{391C0CC2-8BA1-1030-5644-2CC965D49657}"/>
          </ac:spMkLst>
        </pc:spChg>
        <pc:spChg chg="mod topLvl">
          <ac:chgData name="ANDREA HERENCIA ROPERO" userId="b23d9faf-7b85-4217-80fb-604ae29d5008" providerId="ADAL" clId="{6AA0B1E5-C05F-4468-A6B2-6D5E30E88F7D}" dt="2024-05-09T14:20:16.436" v="46" actId="165"/>
          <ac:spMkLst>
            <pc:docMk/>
            <pc:sldMk cId="3408807923" sldId="406"/>
            <ac:spMk id="44" creationId="{E0A1A3BB-83E2-DDCA-1A7D-EF9D6F500053}"/>
          </ac:spMkLst>
        </pc:spChg>
        <pc:spChg chg="mod topLvl">
          <ac:chgData name="ANDREA HERENCIA ROPERO" userId="b23d9faf-7b85-4217-80fb-604ae29d5008" providerId="ADAL" clId="{6AA0B1E5-C05F-4468-A6B2-6D5E30E88F7D}" dt="2024-05-09T14:20:16.436" v="46" actId="165"/>
          <ac:spMkLst>
            <pc:docMk/>
            <pc:sldMk cId="3408807923" sldId="406"/>
            <ac:spMk id="46" creationId="{1CB11F44-ECB9-5A35-23A6-159BD254DD57}"/>
          </ac:spMkLst>
        </pc:spChg>
        <pc:spChg chg="mod topLvl">
          <ac:chgData name="ANDREA HERENCIA ROPERO" userId="b23d9faf-7b85-4217-80fb-604ae29d5008" providerId="ADAL" clId="{6AA0B1E5-C05F-4468-A6B2-6D5E30E88F7D}" dt="2024-05-09T14:20:16.436" v="46" actId="165"/>
          <ac:spMkLst>
            <pc:docMk/>
            <pc:sldMk cId="3408807923" sldId="406"/>
            <ac:spMk id="48" creationId="{3C774816-D431-47E8-BC63-E13C743D69E2}"/>
          </ac:spMkLst>
        </pc:spChg>
        <pc:spChg chg="mod topLvl">
          <ac:chgData name="ANDREA HERENCIA ROPERO" userId="b23d9faf-7b85-4217-80fb-604ae29d5008" providerId="ADAL" clId="{6AA0B1E5-C05F-4468-A6B2-6D5E30E88F7D}" dt="2024-05-09T14:20:16.436" v="46" actId="165"/>
          <ac:spMkLst>
            <pc:docMk/>
            <pc:sldMk cId="3408807923" sldId="406"/>
            <ac:spMk id="52" creationId="{389AC561-B675-F8E6-7395-8E498542361A}"/>
          </ac:spMkLst>
        </pc:spChg>
        <pc:spChg chg="mod topLvl">
          <ac:chgData name="ANDREA HERENCIA ROPERO" userId="b23d9faf-7b85-4217-80fb-604ae29d5008" providerId="ADAL" clId="{6AA0B1E5-C05F-4468-A6B2-6D5E30E88F7D}" dt="2024-05-09T14:20:16.436" v="46" actId="165"/>
          <ac:spMkLst>
            <pc:docMk/>
            <pc:sldMk cId="3408807923" sldId="406"/>
            <ac:spMk id="55" creationId="{48CE3414-F4AF-F784-3F82-8060E406E314}"/>
          </ac:spMkLst>
        </pc:spChg>
        <pc:spChg chg="mod topLvl">
          <ac:chgData name="ANDREA HERENCIA ROPERO" userId="b23d9faf-7b85-4217-80fb-604ae29d5008" providerId="ADAL" clId="{6AA0B1E5-C05F-4468-A6B2-6D5E30E88F7D}" dt="2024-05-09T14:20:16.436" v="46" actId="165"/>
          <ac:spMkLst>
            <pc:docMk/>
            <pc:sldMk cId="3408807923" sldId="406"/>
            <ac:spMk id="56" creationId="{2B438C6B-58ED-C402-91F5-73E44BCFD02E}"/>
          </ac:spMkLst>
        </pc:spChg>
        <pc:spChg chg="mod topLvl">
          <ac:chgData name="ANDREA HERENCIA ROPERO" userId="b23d9faf-7b85-4217-80fb-604ae29d5008" providerId="ADAL" clId="{6AA0B1E5-C05F-4468-A6B2-6D5E30E88F7D}" dt="2024-05-09T14:20:16.436" v="46" actId="165"/>
          <ac:spMkLst>
            <pc:docMk/>
            <pc:sldMk cId="3408807923" sldId="406"/>
            <ac:spMk id="57" creationId="{6E6ABE5C-6166-BE0B-4D68-0D6EC3021F5C}"/>
          </ac:spMkLst>
        </pc:spChg>
        <pc:spChg chg="mod topLvl">
          <ac:chgData name="ANDREA HERENCIA ROPERO" userId="b23d9faf-7b85-4217-80fb-604ae29d5008" providerId="ADAL" clId="{6AA0B1E5-C05F-4468-A6B2-6D5E30E88F7D}" dt="2024-05-09T14:20:16.436" v="46" actId="165"/>
          <ac:spMkLst>
            <pc:docMk/>
            <pc:sldMk cId="3408807923" sldId="406"/>
            <ac:spMk id="58" creationId="{6A375A20-2F89-5E1E-6B54-EB3B7CDF7E41}"/>
          </ac:spMkLst>
        </pc:spChg>
        <pc:spChg chg="mod topLvl">
          <ac:chgData name="ANDREA HERENCIA ROPERO" userId="b23d9faf-7b85-4217-80fb-604ae29d5008" providerId="ADAL" clId="{6AA0B1E5-C05F-4468-A6B2-6D5E30E88F7D}" dt="2024-05-09T14:20:16.436" v="46" actId="165"/>
          <ac:spMkLst>
            <pc:docMk/>
            <pc:sldMk cId="3408807923" sldId="406"/>
            <ac:spMk id="60" creationId="{6D68D82B-0F0B-64C8-C1E1-83A20F7BBC7A}"/>
          </ac:spMkLst>
        </pc:spChg>
        <pc:spChg chg="mod topLvl">
          <ac:chgData name="ANDREA HERENCIA ROPERO" userId="b23d9faf-7b85-4217-80fb-604ae29d5008" providerId="ADAL" clId="{6AA0B1E5-C05F-4468-A6B2-6D5E30E88F7D}" dt="2024-05-09T14:20:16.436" v="46" actId="165"/>
          <ac:spMkLst>
            <pc:docMk/>
            <pc:sldMk cId="3408807923" sldId="406"/>
            <ac:spMk id="64" creationId="{2871AA1A-DEC5-247E-07A4-62A93EEEA393}"/>
          </ac:spMkLst>
        </pc:spChg>
        <pc:grpChg chg="del">
          <ac:chgData name="ANDREA HERENCIA ROPERO" userId="b23d9faf-7b85-4217-80fb-604ae29d5008" providerId="ADAL" clId="{6AA0B1E5-C05F-4468-A6B2-6D5E30E88F7D}" dt="2024-05-09T14:20:16.436" v="46" actId="165"/>
          <ac:grpSpMkLst>
            <pc:docMk/>
            <pc:sldMk cId="3408807923" sldId="406"/>
            <ac:grpSpMk id="2" creationId="{6AF09CB6-DA53-5622-242B-5901658C2FD0}"/>
          </ac:grpSpMkLst>
        </pc:grpChg>
        <pc:picChg chg="add mod">
          <ac:chgData name="ANDREA HERENCIA ROPERO" userId="b23d9faf-7b85-4217-80fb-604ae29d5008" providerId="ADAL" clId="{6AA0B1E5-C05F-4468-A6B2-6D5E30E88F7D}" dt="2024-05-28T10:33:56.375" v="262"/>
          <ac:picMkLst>
            <pc:docMk/>
            <pc:sldMk cId="3408807923" sldId="406"/>
            <ac:picMk id="7" creationId="{5896AC2C-A00E-7954-44F6-3E977B11C8BD}"/>
          </ac:picMkLst>
        </pc:picChg>
        <pc:picChg chg="mod topLvl">
          <ac:chgData name="ANDREA HERENCIA ROPERO" userId="b23d9faf-7b85-4217-80fb-604ae29d5008" providerId="ADAL" clId="{6AA0B1E5-C05F-4468-A6B2-6D5E30E88F7D}" dt="2024-05-09T14:20:16.436" v="46" actId="165"/>
          <ac:picMkLst>
            <pc:docMk/>
            <pc:sldMk cId="3408807923" sldId="406"/>
            <ac:picMk id="25" creationId="{063C37DB-73A8-89B6-0206-D3E7435B8E28}"/>
          </ac:picMkLst>
        </pc:picChg>
        <pc:picChg chg="mod topLvl">
          <ac:chgData name="ANDREA HERENCIA ROPERO" userId="b23d9faf-7b85-4217-80fb-604ae29d5008" providerId="ADAL" clId="{6AA0B1E5-C05F-4468-A6B2-6D5E30E88F7D}" dt="2024-05-09T14:20:16.436" v="46" actId="165"/>
          <ac:picMkLst>
            <pc:docMk/>
            <pc:sldMk cId="3408807923" sldId="406"/>
            <ac:picMk id="26" creationId="{CA52516D-8FDA-BB94-9C61-6B7228AD027E}"/>
          </ac:picMkLst>
        </pc:picChg>
        <pc:picChg chg="mod topLvl">
          <ac:chgData name="ANDREA HERENCIA ROPERO" userId="b23d9faf-7b85-4217-80fb-604ae29d5008" providerId="ADAL" clId="{6AA0B1E5-C05F-4468-A6B2-6D5E30E88F7D}" dt="2024-05-09T14:20:16.436" v="46" actId="165"/>
          <ac:picMkLst>
            <pc:docMk/>
            <pc:sldMk cId="3408807923" sldId="406"/>
            <ac:picMk id="30" creationId="{EFCB2292-91B2-197E-CDE7-D80DD09C7271}"/>
          </ac:picMkLst>
        </pc:picChg>
        <pc:picChg chg="mod topLvl">
          <ac:chgData name="ANDREA HERENCIA ROPERO" userId="b23d9faf-7b85-4217-80fb-604ae29d5008" providerId="ADAL" clId="{6AA0B1E5-C05F-4468-A6B2-6D5E30E88F7D}" dt="2024-05-09T14:20:16.436" v="46" actId="165"/>
          <ac:picMkLst>
            <pc:docMk/>
            <pc:sldMk cId="3408807923" sldId="406"/>
            <ac:picMk id="31" creationId="{2A6E4006-D762-FBB4-00D2-9F51D9874732}"/>
          </ac:picMkLst>
        </pc:picChg>
        <pc:picChg chg="mod topLvl">
          <ac:chgData name="ANDREA HERENCIA ROPERO" userId="b23d9faf-7b85-4217-80fb-604ae29d5008" providerId="ADAL" clId="{6AA0B1E5-C05F-4468-A6B2-6D5E30E88F7D}" dt="2024-05-09T14:20:16.436" v="46" actId="165"/>
          <ac:picMkLst>
            <pc:docMk/>
            <pc:sldMk cId="3408807923" sldId="406"/>
            <ac:picMk id="36" creationId="{52CE092F-59A8-D8F7-259A-D35C6FCDF9FB}"/>
          </ac:picMkLst>
        </pc:picChg>
        <pc:picChg chg="mod topLvl">
          <ac:chgData name="ANDREA HERENCIA ROPERO" userId="b23d9faf-7b85-4217-80fb-604ae29d5008" providerId="ADAL" clId="{6AA0B1E5-C05F-4468-A6B2-6D5E30E88F7D}" dt="2024-05-09T14:20:16.436" v="46" actId="165"/>
          <ac:picMkLst>
            <pc:docMk/>
            <pc:sldMk cId="3408807923" sldId="406"/>
            <ac:picMk id="43" creationId="{D4977B37-1244-501D-E2D2-3C2AA0B11949}"/>
          </ac:picMkLst>
        </pc:picChg>
        <pc:picChg chg="mod topLvl">
          <ac:chgData name="ANDREA HERENCIA ROPERO" userId="b23d9faf-7b85-4217-80fb-604ae29d5008" providerId="ADAL" clId="{6AA0B1E5-C05F-4468-A6B2-6D5E30E88F7D}" dt="2024-05-09T14:20:16.436" v="46" actId="165"/>
          <ac:picMkLst>
            <pc:docMk/>
            <pc:sldMk cId="3408807923" sldId="406"/>
            <ac:picMk id="53" creationId="{6AA8FE6C-43F9-FFDC-D520-64B9577FD5DF}"/>
          </ac:picMkLst>
        </pc:picChg>
        <pc:picChg chg="mod topLvl">
          <ac:chgData name="ANDREA HERENCIA ROPERO" userId="b23d9faf-7b85-4217-80fb-604ae29d5008" providerId="ADAL" clId="{6AA0B1E5-C05F-4468-A6B2-6D5E30E88F7D}" dt="2024-05-09T14:20:16.436" v="46" actId="165"/>
          <ac:picMkLst>
            <pc:docMk/>
            <pc:sldMk cId="3408807923" sldId="406"/>
            <ac:picMk id="54" creationId="{7AAD8C63-4E63-3439-EA65-DBFD795F2BEB}"/>
          </ac:picMkLst>
        </pc:picChg>
        <pc:cxnChg chg="mod topLvl">
          <ac:chgData name="ANDREA HERENCIA ROPERO" userId="b23d9faf-7b85-4217-80fb-604ae29d5008" providerId="ADAL" clId="{6AA0B1E5-C05F-4468-A6B2-6D5E30E88F7D}" dt="2024-05-09T14:20:16.436" v="46" actId="165"/>
          <ac:cxnSpMkLst>
            <pc:docMk/>
            <pc:sldMk cId="3408807923" sldId="406"/>
            <ac:cxnSpMk id="9" creationId="{E370736F-2D87-D6CE-AD0C-B7BF545A1AFF}"/>
          </ac:cxnSpMkLst>
        </pc:cxnChg>
        <pc:cxnChg chg="mod topLvl">
          <ac:chgData name="ANDREA HERENCIA ROPERO" userId="b23d9faf-7b85-4217-80fb-604ae29d5008" providerId="ADAL" clId="{6AA0B1E5-C05F-4468-A6B2-6D5E30E88F7D}" dt="2024-05-09T14:20:16.436" v="46" actId="165"/>
          <ac:cxnSpMkLst>
            <pc:docMk/>
            <pc:sldMk cId="3408807923" sldId="406"/>
            <ac:cxnSpMk id="11" creationId="{C6FF7734-E468-3D64-C00F-4AA3670F17C0}"/>
          </ac:cxnSpMkLst>
        </pc:cxnChg>
        <pc:cxnChg chg="mod topLvl">
          <ac:chgData name="ANDREA HERENCIA ROPERO" userId="b23d9faf-7b85-4217-80fb-604ae29d5008" providerId="ADAL" clId="{6AA0B1E5-C05F-4468-A6B2-6D5E30E88F7D}" dt="2024-05-09T14:20:16.436" v="46" actId="165"/>
          <ac:cxnSpMkLst>
            <pc:docMk/>
            <pc:sldMk cId="3408807923" sldId="406"/>
            <ac:cxnSpMk id="13" creationId="{0289930A-C6FC-01BF-C373-2C79E054E400}"/>
          </ac:cxnSpMkLst>
        </pc:cxnChg>
        <pc:cxnChg chg="mod topLvl">
          <ac:chgData name="ANDREA HERENCIA ROPERO" userId="b23d9faf-7b85-4217-80fb-604ae29d5008" providerId="ADAL" clId="{6AA0B1E5-C05F-4468-A6B2-6D5E30E88F7D}" dt="2024-05-09T14:20:16.436" v="46" actId="165"/>
          <ac:cxnSpMkLst>
            <pc:docMk/>
            <pc:sldMk cId="3408807923" sldId="406"/>
            <ac:cxnSpMk id="15" creationId="{07741151-2424-1CEE-2CB2-BD518BD982AF}"/>
          </ac:cxnSpMkLst>
        </pc:cxnChg>
        <pc:cxnChg chg="mod topLvl">
          <ac:chgData name="ANDREA HERENCIA ROPERO" userId="b23d9faf-7b85-4217-80fb-604ae29d5008" providerId="ADAL" clId="{6AA0B1E5-C05F-4468-A6B2-6D5E30E88F7D}" dt="2024-05-09T14:20:16.436" v="46" actId="165"/>
          <ac:cxnSpMkLst>
            <pc:docMk/>
            <pc:sldMk cId="3408807923" sldId="406"/>
            <ac:cxnSpMk id="18" creationId="{AAF91BC5-F3B6-B06F-1B86-E9552BB73162}"/>
          </ac:cxnSpMkLst>
        </pc:cxnChg>
        <pc:cxnChg chg="mod topLvl">
          <ac:chgData name="ANDREA HERENCIA ROPERO" userId="b23d9faf-7b85-4217-80fb-604ae29d5008" providerId="ADAL" clId="{6AA0B1E5-C05F-4468-A6B2-6D5E30E88F7D}" dt="2024-05-09T14:20:16.436" v="46" actId="165"/>
          <ac:cxnSpMkLst>
            <pc:docMk/>
            <pc:sldMk cId="3408807923" sldId="406"/>
            <ac:cxnSpMk id="20" creationId="{85B72FD4-163E-2EE3-0ABE-B691624CEFF5}"/>
          </ac:cxnSpMkLst>
        </pc:cxnChg>
        <pc:cxnChg chg="mod topLvl">
          <ac:chgData name="ANDREA HERENCIA ROPERO" userId="b23d9faf-7b85-4217-80fb-604ae29d5008" providerId="ADAL" clId="{6AA0B1E5-C05F-4468-A6B2-6D5E30E88F7D}" dt="2024-05-09T14:20:16.436" v="46" actId="165"/>
          <ac:cxnSpMkLst>
            <pc:docMk/>
            <pc:sldMk cId="3408807923" sldId="406"/>
            <ac:cxnSpMk id="21" creationId="{54F00109-0B60-AF47-BBE0-E7E046D4FF6A}"/>
          </ac:cxnSpMkLst>
        </pc:cxnChg>
        <pc:cxnChg chg="mod topLvl">
          <ac:chgData name="ANDREA HERENCIA ROPERO" userId="b23d9faf-7b85-4217-80fb-604ae29d5008" providerId="ADAL" clId="{6AA0B1E5-C05F-4468-A6B2-6D5E30E88F7D}" dt="2024-05-09T14:20:16.436" v="46" actId="165"/>
          <ac:cxnSpMkLst>
            <pc:docMk/>
            <pc:sldMk cId="3408807923" sldId="406"/>
            <ac:cxnSpMk id="23" creationId="{94AE4614-6346-5808-9243-B5C94A742B78}"/>
          </ac:cxnSpMkLst>
        </pc:cxnChg>
        <pc:cxnChg chg="mod topLvl">
          <ac:chgData name="ANDREA HERENCIA ROPERO" userId="b23d9faf-7b85-4217-80fb-604ae29d5008" providerId="ADAL" clId="{6AA0B1E5-C05F-4468-A6B2-6D5E30E88F7D}" dt="2024-05-09T14:20:16.436" v="46" actId="165"/>
          <ac:cxnSpMkLst>
            <pc:docMk/>
            <pc:sldMk cId="3408807923" sldId="406"/>
            <ac:cxnSpMk id="27" creationId="{D44A2692-3AEA-42F4-F986-76D80E850BAF}"/>
          </ac:cxnSpMkLst>
        </pc:cxnChg>
        <pc:cxnChg chg="mod topLvl">
          <ac:chgData name="ANDREA HERENCIA ROPERO" userId="b23d9faf-7b85-4217-80fb-604ae29d5008" providerId="ADAL" clId="{6AA0B1E5-C05F-4468-A6B2-6D5E30E88F7D}" dt="2024-05-09T14:20:16.436" v="46" actId="165"/>
          <ac:cxnSpMkLst>
            <pc:docMk/>
            <pc:sldMk cId="3408807923" sldId="406"/>
            <ac:cxnSpMk id="28" creationId="{41F0C3A4-1B7C-89BE-F5F1-0AC4235303BB}"/>
          </ac:cxnSpMkLst>
        </pc:cxnChg>
        <pc:cxnChg chg="mod topLvl">
          <ac:chgData name="ANDREA HERENCIA ROPERO" userId="b23d9faf-7b85-4217-80fb-604ae29d5008" providerId="ADAL" clId="{6AA0B1E5-C05F-4468-A6B2-6D5E30E88F7D}" dt="2024-05-09T14:20:16.436" v="46" actId="165"/>
          <ac:cxnSpMkLst>
            <pc:docMk/>
            <pc:sldMk cId="3408807923" sldId="406"/>
            <ac:cxnSpMk id="29" creationId="{5DFB682A-DFCA-D756-CB2F-A385C8F6031A}"/>
          </ac:cxnSpMkLst>
        </pc:cxnChg>
        <pc:cxnChg chg="mod topLvl">
          <ac:chgData name="ANDREA HERENCIA ROPERO" userId="b23d9faf-7b85-4217-80fb-604ae29d5008" providerId="ADAL" clId="{6AA0B1E5-C05F-4468-A6B2-6D5E30E88F7D}" dt="2024-05-09T14:20:16.436" v="46" actId="165"/>
          <ac:cxnSpMkLst>
            <pc:docMk/>
            <pc:sldMk cId="3408807923" sldId="406"/>
            <ac:cxnSpMk id="35" creationId="{BE2D845D-C242-F38E-DC74-FBCD1F029ACF}"/>
          </ac:cxnSpMkLst>
        </pc:cxnChg>
        <pc:cxnChg chg="mod topLvl">
          <ac:chgData name="ANDREA HERENCIA ROPERO" userId="b23d9faf-7b85-4217-80fb-604ae29d5008" providerId="ADAL" clId="{6AA0B1E5-C05F-4468-A6B2-6D5E30E88F7D}" dt="2024-05-09T14:20:16.436" v="46" actId="165"/>
          <ac:cxnSpMkLst>
            <pc:docMk/>
            <pc:sldMk cId="3408807923" sldId="406"/>
            <ac:cxnSpMk id="40" creationId="{BC1B83F9-C730-4B3F-6837-7A31DA858332}"/>
          </ac:cxnSpMkLst>
        </pc:cxnChg>
        <pc:cxnChg chg="mod topLvl">
          <ac:chgData name="ANDREA HERENCIA ROPERO" userId="b23d9faf-7b85-4217-80fb-604ae29d5008" providerId="ADAL" clId="{6AA0B1E5-C05F-4468-A6B2-6D5E30E88F7D}" dt="2024-05-09T14:20:16.436" v="46" actId="165"/>
          <ac:cxnSpMkLst>
            <pc:docMk/>
            <pc:sldMk cId="3408807923" sldId="406"/>
            <ac:cxnSpMk id="41" creationId="{0695C804-6DC4-CAB1-05FE-4E20707932C4}"/>
          </ac:cxnSpMkLst>
        </pc:cxnChg>
        <pc:cxnChg chg="mod topLvl">
          <ac:chgData name="ANDREA HERENCIA ROPERO" userId="b23d9faf-7b85-4217-80fb-604ae29d5008" providerId="ADAL" clId="{6AA0B1E5-C05F-4468-A6B2-6D5E30E88F7D}" dt="2024-05-09T14:20:16.436" v="46" actId="165"/>
          <ac:cxnSpMkLst>
            <pc:docMk/>
            <pc:sldMk cId="3408807923" sldId="406"/>
            <ac:cxnSpMk id="42" creationId="{7590793B-CEC0-2BD9-E11B-05B9171ADD21}"/>
          </ac:cxnSpMkLst>
        </pc:cxnChg>
        <pc:cxnChg chg="mod topLvl">
          <ac:chgData name="ANDREA HERENCIA ROPERO" userId="b23d9faf-7b85-4217-80fb-604ae29d5008" providerId="ADAL" clId="{6AA0B1E5-C05F-4468-A6B2-6D5E30E88F7D}" dt="2024-05-09T14:20:16.436" v="46" actId="165"/>
          <ac:cxnSpMkLst>
            <pc:docMk/>
            <pc:sldMk cId="3408807923" sldId="406"/>
            <ac:cxnSpMk id="45" creationId="{E879EC3D-8C3B-BF51-8A53-609CFA8CCCB7}"/>
          </ac:cxnSpMkLst>
        </pc:cxnChg>
        <pc:cxnChg chg="mod topLvl">
          <ac:chgData name="ANDREA HERENCIA ROPERO" userId="b23d9faf-7b85-4217-80fb-604ae29d5008" providerId="ADAL" clId="{6AA0B1E5-C05F-4468-A6B2-6D5E30E88F7D}" dt="2024-05-09T14:20:16.436" v="46" actId="165"/>
          <ac:cxnSpMkLst>
            <pc:docMk/>
            <pc:sldMk cId="3408807923" sldId="406"/>
            <ac:cxnSpMk id="47" creationId="{0FCE48D0-2763-AD7C-89B6-D4577E8DFC61}"/>
          </ac:cxnSpMkLst>
        </pc:cxnChg>
        <pc:cxnChg chg="mod topLvl">
          <ac:chgData name="ANDREA HERENCIA ROPERO" userId="b23d9faf-7b85-4217-80fb-604ae29d5008" providerId="ADAL" clId="{6AA0B1E5-C05F-4468-A6B2-6D5E30E88F7D}" dt="2024-05-09T14:20:16.436" v="46" actId="165"/>
          <ac:cxnSpMkLst>
            <pc:docMk/>
            <pc:sldMk cId="3408807923" sldId="406"/>
            <ac:cxnSpMk id="49" creationId="{F0ED45DB-4733-EF9B-6AA2-688468839DA6}"/>
          </ac:cxnSpMkLst>
        </pc:cxnChg>
        <pc:cxnChg chg="mod topLvl">
          <ac:chgData name="ANDREA HERENCIA ROPERO" userId="b23d9faf-7b85-4217-80fb-604ae29d5008" providerId="ADAL" clId="{6AA0B1E5-C05F-4468-A6B2-6D5E30E88F7D}" dt="2024-05-09T14:20:16.436" v="46" actId="165"/>
          <ac:cxnSpMkLst>
            <pc:docMk/>
            <pc:sldMk cId="3408807923" sldId="406"/>
            <ac:cxnSpMk id="50" creationId="{B324EC41-BBCB-EF01-193B-56E3F217956B}"/>
          </ac:cxnSpMkLst>
        </pc:cxnChg>
        <pc:cxnChg chg="mod topLvl">
          <ac:chgData name="ANDREA HERENCIA ROPERO" userId="b23d9faf-7b85-4217-80fb-604ae29d5008" providerId="ADAL" clId="{6AA0B1E5-C05F-4468-A6B2-6D5E30E88F7D}" dt="2024-05-09T14:20:16.436" v="46" actId="165"/>
          <ac:cxnSpMkLst>
            <pc:docMk/>
            <pc:sldMk cId="3408807923" sldId="406"/>
            <ac:cxnSpMk id="51" creationId="{03E7F935-F820-E7E5-EE8B-E01A3E104F56}"/>
          </ac:cxnSpMkLst>
        </pc:cxnChg>
        <pc:cxnChg chg="mod topLvl">
          <ac:chgData name="ANDREA HERENCIA ROPERO" userId="b23d9faf-7b85-4217-80fb-604ae29d5008" providerId="ADAL" clId="{6AA0B1E5-C05F-4468-A6B2-6D5E30E88F7D}" dt="2024-05-09T14:20:16.436" v="46" actId="165"/>
          <ac:cxnSpMkLst>
            <pc:docMk/>
            <pc:sldMk cId="3408807923" sldId="406"/>
            <ac:cxnSpMk id="59" creationId="{A8DDABBA-C80F-9DC8-BFDC-11C4F39EB81A}"/>
          </ac:cxnSpMkLst>
        </pc:cxnChg>
        <pc:cxnChg chg="mod topLvl">
          <ac:chgData name="ANDREA HERENCIA ROPERO" userId="b23d9faf-7b85-4217-80fb-604ae29d5008" providerId="ADAL" clId="{6AA0B1E5-C05F-4468-A6B2-6D5E30E88F7D}" dt="2024-05-09T14:20:16.436" v="46" actId="165"/>
          <ac:cxnSpMkLst>
            <pc:docMk/>
            <pc:sldMk cId="3408807923" sldId="406"/>
            <ac:cxnSpMk id="61" creationId="{96DD04C9-7ECB-A4E6-BFA4-62D3686A5520}"/>
          </ac:cxnSpMkLst>
        </pc:cxnChg>
        <pc:cxnChg chg="mod topLvl">
          <ac:chgData name="ANDREA HERENCIA ROPERO" userId="b23d9faf-7b85-4217-80fb-604ae29d5008" providerId="ADAL" clId="{6AA0B1E5-C05F-4468-A6B2-6D5E30E88F7D}" dt="2024-05-09T14:20:16.436" v="46" actId="165"/>
          <ac:cxnSpMkLst>
            <pc:docMk/>
            <pc:sldMk cId="3408807923" sldId="406"/>
            <ac:cxnSpMk id="62" creationId="{FB39D37C-A268-A22C-09EC-4943B279127C}"/>
          </ac:cxnSpMkLst>
        </pc:cxnChg>
        <pc:cxnChg chg="mod topLvl">
          <ac:chgData name="ANDREA HERENCIA ROPERO" userId="b23d9faf-7b85-4217-80fb-604ae29d5008" providerId="ADAL" clId="{6AA0B1E5-C05F-4468-A6B2-6D5E30E88F7D}" dt="2024-05-09T14:20:16.436" v="46" actId="165"/>
          <ac:cxnSpMkLst>
            <pc:docMk/>
            <pc:sldMk cId="3408807923" sldId="406"/>
            <ac:cxnSpMk id="63" creationId="{08D83042-AD3A-FDDA-063B-0F6E2F6F02C5}"/>
          </ac:cxnSpMkLst>
        </pc:cxnChg>
      </pc:sldChg>
      <pc:sldChg chg="addSp delSp modSp mod">
        <pc:chgData name="ANDREA HERENCIA ROPERO" userId="b23d9faf-7b85-4217-80fb-604ae29d5008" providerId="ADAL" clId="{6AA0B1E5-C05F-4468-A6B2-6D5E30E88F7D}" dt="2024-05-06T15:05:02.247" v="45" actId="478"/>
        <pc:sldMkLst>
          <pc:docMk/>
          <pc:sldMk cId="4047598291" sldId="414"/>
        </pc:sldMkLst>
        <pc:graphicFrameChg chg="add del mod">
          <ac:chgData name="ANDREA HERENCIA ROPERO" userId="b23d9faf-7b85-4217-80fb-604ae29d5008" providerId="ADAL" clId="{6AA0B1E5-C05F-4468-A6B2-6D5E30E88F7D}" dt="2024-05-06T15:04:59.179" v="44" actId="478"/>
          <ac:graphicFrameMkLst>
            <pc:docMk/>
            <pc:sldMk cId="4047598291" sldId="414"/>
            <ac:graphicFrameMk id="13" creationId="{23FC9D5E-F42A-2D0E-37B6-8A91DFF4F985}"/>
          </ac:graphicFrameMkLst>
        </pc:graphicFrameChg>
        <pc:picChg chg="add mod ord">
          <ac:chgData name="ANDREA HERENCIA ROPERO" userId="b23d9faf-7b85-4217-80fb-604ae29d5008" providerId="ADAL" clId="{6AA0B1E5-C05F-4468-A6B2-6D5E30E88F7D}" dt="2024-05-06T15:04:29.787" v="35" actId="167"/>
          <ac:picMkLst>
            <pc:docMk/>
            <pc:sldMk cId="4047598291" sldId="414"/>
            <ac:picMk id="11" creationId="{67018E8A-BF05-BD63-5001-B605913689A2}"/>
          </ac:picMkLst>
        </pc:picChg>
        <pc:picChg chg="add del mod">
          <ac:chgData name="ANDREA HERENCIA ROPERO" userId="b23d9faf-7b85-4217-80fb-604ae29d5008" providerId="ADAL" clId="{6AA0B1E5-C05F-4468-A6B2-6D5E30E88F7D}" dt="2024-05-06T15:05:02.247" v="45" actId="478"/>
          <ac:picMkLst>
            <pc:docMk/>
            <pc:sldMk cId="4047598291" sldId="414"/>
            <ac:picMk id="19" creationId="{725DA42A-F24B-17C9-F12D-E4B8E4D6D67F}"/>
          </ac:picMkLst>
        </pc:picChg>
      </pc:sldChg>
      <pc:sldChg chg="modSp mod">
        <pc:chgData name="ANDREA HERENCIA ROPERO" userId="b23d9faf-7b85-4217-80fb-604ae29d5008" providerId="ADAL" clId="{6AA0B1E5-C05F-4468-A6B2-6D5E30E88F7D}" dt="2024-05-28T09:11:48.276" v="55" actId="1036"/>
        <pc:sldMkLst>
          <pc:docMk/>
          <pc:sldMk cId="2119576184" sldId="422"/>
        </pc:sldMkLst>
        <pc:spChg chg="mod">
          <ac:chgData name="ANDREA HERENCIA ROPERO" userId="b23d9faf-7b85-4217-80fb-604ae29d5008" providerId="ADAL" clId="{6AA0B1E5-C05F-4468-A6B2-6D5E30E88F7D}" dt="2024-05-28T09:11:48.276" v="55" actId="1036"/>
          <ac:spMkLst>
            <pc:docMk/>
            <pc:sldMk cId="2119576184" sldId="422"/>
            <ac:spMk id="10" creationId="{13637F7C-407B-5A32-BCD1-83C183F0488B}"/>
          </ac:spMkLst>
        </pc:spChg>
      </pc:sldChg>
    </pc:docChg>
  </pc:docChgLst>
  <pc:docChgLst>
    <pc:chgData name="ANDREA HERENCIA ROPERO" userId="b23d9faf-7b85-4217-80fb-604ae29d5008" providerId="ADAL" clId="{C8851DF9-BB50-42C4-9FEC-E7F6FC200610}"/>
    <pc:docChg chg="delSld">
      <pc:chgData name="ANDREA HERENCIA ROPERO" userId="b23d9faf-7b85-4217-80fb-604ae29d5008" providerId="ADAL" clId="{C8851DF9-BB50-42C4-9FEC-E7F6FC200610}" dt="2024-06-29T08:12:30.542" v="8" actId="47"/>
      <pc:docMkLst>
        <pc:docMk/>
      </pc:docMkLst>
      <pc:sldChg chg="del">
        <pc:chgData name="ANDREA HERENCIA ROPERO" userId="b23d9faf-7b85-4217-80fb-604ae29d5008" providerId="ADAL" clId="{C8851DF9-BB50-42C4-9FEC-E7F6FC200610}" dt="2024-06-29T08:12:25.540" v="2" actId="47"/>
        <pc:sldMkLst>
          <pc:docMk/>
          <pc:sldMk cId="673924506" sldId="398"/>
        </pc:sldMkLst>
      </pc:sldChg>
      <pc:sldChg chg="del">
        <pc:chgData name="ANDREA HERENCIA ROPERO" userId="b23d9faf-7b85-4217-80fb-604ae29d5008" providerId="ADAL" clId="{C8851DF9-BB50-42C4-9FEC-E7F6FC200610}" dt="2024-06-29T08:12:24.606" v="1" actId="47"/>
        <pc:sldMkLst>
          <pc:docMk/>
          <pc:sldMk cId="3942600961" sldId="404"/>
        </pc:sldMkLst>
      </pc:sldChg>
      <pc:sldChg chg="del">
        <pc:chgData name="ANDREA HERENCIA ROPERO" userId="b23d9faf-7b85-4217-80fb-604ae29d5008" providerId="ADAL" clId="{C8851DF9-BB50-42C4-9FEC-E7F6FC200610}" dt="2024-06-29T08:12:28.937" v="5" actId="47"/>
        <pc:sldMkLst>
          <pc:docMk/>
          <pc:sldMk cId="3408807923" sldId="406"/>
        </pc:sldMkLst>
      </pc:sldChg>
      <pc:sldChg chg="del">
        <pc:chgData name="ANDREA HERENCIA ROPERO" userId="b23d9faf-7b85-4217-80fb-604ae29d5008" providerId="ADAL" clId="{C8851DF9-BB50-42C4-9FEC-E7F6FC200610}" dt="2024-06-29T08:12:29.955" v="7" actId="47"/>
        <pc:sldMkLst>
          <pc:docMk/>
          <pc:sldMk cId="4047598291" sldId="414"/>
        </pc:sldMkLst>
      </pc:sldChg>
      <pc:sldChg chg="del">
        <pc:chgData name="ANDREA HERENCIA ROPERO" userId="b23d9faf-7b85-4217-80fb-604ae29d5008" providerId="ADAL" clId="{C8851DF9-BB50-42C4-9FEC-E7F6FC200610}" dt="2024-06-29T08:12:24.120" v="0" actId="47"/>
        <pc:sldMkLst>
          <pc:docMk/>
          <pc:sldMk cId="2119576184" sldId="422"/>
        </pc:sldMkLst>
      </pc:sldChg>
      <pc:sldChg chg="del">
        <pc:chgData name="ANDREA HERENCIA ROPERO" userId="b23d9faf-7b85-4217-80fb-604ae29d5008" providerId="ADAL" clId="{C8851DF9-BB50-42C4-9FEC-E7F6FC200610}" dt="2024-06-29T08:12:28.048" v="3" actId="47"/>
        <pc:sldMkLst>
          <pc:docMk/>
          <pc:sldMk cId="3308006146" sldId="424"/>
        </pc:sldMkLst>
      </pc:sldChg>
      <pc:sldChg chg="del">
        <pc:chgData name="ANDREA HERENCIA ROPERO" userId="b23d9faf-7b85-4217-80fb-604ae29d5008" providerId="ADAL" clId="{C8851DF9-BB50-42C4-9FEC-E7F6FC200610}" dt="2024-06-29T08:12:28.519" v="4" actId="47"/>
        <pc:sldMkLst>
          <pc:docMk/>
          <pc:sldMk cId="2907262028" sldId="426"/>
        </pc:sldMkLst>
      </pc:sldChg>
      <pc:sldChg chg="del">
        <pc:chgData name="ANDREA HERENCIA ROPERO" userId="b23d9faf-7b85-4217-80fb-604ae29d5008" providerId="ADAL" clId="{C8851DF9-BB50-42C4-9FEC-E7F6FC200610}" dt="2024-06-29T08:12:29.375" v="6" actId="47"/>
        <pc:sldMkLst>
          <pc:docMk/>
          <pc:sldMk cId="1595391352" sldId="427"/>
        </pc:sldMkLst>
      </pc:sldChg>
      <pc:sldChg chg="del">
        <pc:chgData name="ANDREA HERENCIA ROPERO" userId="b23d9faf-7b85-4217-80fb-604ae29d5008" providerId="ADAL" clId="{C8851DF9-BB50-42C4-9FEC-E7F6FC200610}" dt="2024-06-29T08:12:30.542" v="8" actId="47"/>
        <pc:sldMkLst>
          <pc:docMk/>
          <pc:sldMk cId="141414370" sldId="428"/>
        </pc:sldMkLst>
      </pc:sldChg>
    </pc:docChg>
  </pc:docChgLst>
  <pc:docChgLst>
    <pc:chgData name="ANDREA HERENCIA ROPERO" userId="b23d9faf-7b85-4217-80fb-604ae29d5008" providerId="ADAL" clId="{EF719D14-BF52-41CC-B0CE-7FAD8B4814D8}"/>
    <pc:docChg chg="undo custSel modSld">
      <pc:chgData name="ANDREA HERENCIA ROPERO" userId="b23d9faf-7b85-4217-80fb-604ae29d5008" providerId="ADAL" clId="{EF719D14-BF52-41CC-B0CE-7FAD8B4814D8}" dt="2024-04-24T20:07:40.638" v="166" actId="14100"/>
      <pc:docMkLst>
        <pc:docMk/>
      </pc:docMkLst>
      <pc:sldChg chg="addSp delSp modSp mod">
        <pc:chgData name="ANDREA HERENCIA ROPERO" userId="b23d9faf-7b85-4217-80fb-604ae29d5008" providerId="ADAL" clId="{EF719D14-BF52-41CC-B0CE-7FAD8B4814D8}" dt="2024-04-24T20:07:40.638" v="166" actId="14100"/>
        <pc:sldMkLst>
          <pc:docMk/>
          <pc:sldMk cId="3942600961" sldId="404"/>
        </pc:sldMkLst>
        <pc:picChg chg="add del mod modCrop">
          <ac:chgData name="ANDREA HERENCIA ROPERO" userId="b23d9faf-7b85-4217-80fb-604ae29d5008" providerId="ADAL" clId="{EF719D14-BF52-41CC-B0CE-7FAD8B4814D8}" dt="2024-04-24T20:05:47.979" v="15" actId="478"/>
          <ac:picMkLst>
            <pc:docMk/>
            <pc:sldMk cId="3942600961" sldId="404"/>
            <ac:picMk id="6" creationId="{69DE787B-22F6-6250-8E35-FB8C08BBB580}"/>
          </ac:picMkLst>
        </pc:picChg>
        <pc:picChg chg="del">
          <ac:chgData name="ANDREA HERENCIA ROPERO" userId="b23d9faf-7b85-4217-80fb-604ae29d5008" providerId="ADAL" clId="{EF719D14-BF52-41CC-B0CE-7FAD8B4814D8}" dt="2024-04-24T20:06:21.830" v="30" actId="478"/>
          <ac:picMkLst>
            <pc:docMk/>
            <pc:sldMk cId="3942600961" sldId="404"/>
            <ac:picMk id="9" creationId="{F5989237-E834-A854-243C-C85D3BF0BC9A}"/>
          </ac:picMkLst>
        </pc:picChg>
        <pc:picChg chg="add mod ord modCrop">
          <ac:chgData name="ANDREA HERENCIA ROPERO" userId="b23d9faf-7b85-4217-80fb-604ae29d5008" providerId="ADAL" clId="{EF719D14-BF52-41CC-B0CE-7FAD8B4814D8}" dt="2024-04-24T20:06:44.964" v="36" actId="1035"/>
          <ac:picMkLst>
            <pc:docMk/>
            <pc:sldMk cId="3942600961" sldId="404"/>
            <ac:picMk id="11" creationId="{D8AB407C-D0F6-F69B-7F91-EC5B1BA68F47}"/>
          </ac:picMkLst>
        </pc:picChg>
        <pc:picChg chg="add mod modCrop">
          <ac:chgData name="ANDREA HERENCIA ROPERO" userId="b23d9faf-7b85-4217-80fb-604ae29d5008" providerId="ADAL" clId="{EF719D14-BF52-41CC-B0CE-7FAD8B4814D8}" dt="2024-04-24T20:07:25.471" v="116" actId="1037"/>
          <ac:picMkLst>
            <pc:docMk/>
            <pc:sldMk cId="3942600961" sldId="404"/>
            <ac:picMk id="12" creationId="{50BA5A5F-7289-0714-8412-50C359212923}"/>
          </ac:picMkLst>
        </pc:picChg>
        <pc:picChg chg="mod">
          <ac:chgData name="ANDREA HERENCIA ROPERO" userId="b23d9faf-7b85-4217-80fb-604ae29d5008" providerId="ADAL" clId="{EF719D14-BF52-41CC-B0CE-7FAD8B4814D8}" dt="2024-04-24T20:07:40.638" v="166" actId="14100"/>
          <ac:picMkLst>
            <pc:docMk/>
            <pc:sldMk cId="3942600961" sldId="404"/>
            <ac:picMk id="14" creationId="{40DBF464-6ABC-454B-5E9F-111E410D59FE}"/>
          </ac:picMkLst>
        </pc:picChg>
        <pc:picChg chg="mod modCrop">
          <ac:chgData name="ANDREA HERENCIA ROPERO" userId="b23d9faf-7b85-4217-80fb-604ae29d5008" providerId="ADAL" clId="{EF719D14-BF52-41CC-B0CE-7FAD8B4814D8}" dt="2024-04-24T20:06:53.698" v="37" actId="732"/>
          <ac:picMkLst>
            <pc:docMk/>
            <pc:sldMk cId="3942600961" sldId="404"/>
            <ac:picMk id="24" creationId="{EA5CB2D3-472B-42D7-EDCD-C9A6C6E6B0D3}"/>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33DC46-849E-3841-A1AA-7A76717388C9}" type="datetimeFigureOut">
              <a:rPr lang="en-US" smtClean="0"/>
              <a:t>6/29/2024</a:t>
            </a:fld>
            <a:endParaRPr lang="en-US"/>
          </a:p>
        </p:txBody>
      </p:sp>
      <p:sp>
        <p:nvSpPr>
          <p:cNvPr id="4" name="Segnaposto immagine diapositiva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BB5BD-F06C-4D4B-90FE-EA3EF6CF969D}" type="slidenum">
              <a:rPr lang="en-US" smtClean="0"/>
              <a:t>‹Nº›</a:t>
            </a:fld>
            <a:endParaRPr lang="en-US"/>
          </a:p>
        </p:txBody>
      </p:sp>
    </p:spTree>
    <p:extLst>
      <p:ext uri="{BB962C8B-B14F-4D97-AF65-F5344CB8AC3E}">
        <p14:creationId xmlns:p14="http://schemas.microsoft.com/office/powerpoint/2010/main" val="3244439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360613" y="1143000"/>
            <a:ext cx="2136775" cy="3086100"/>
          </a:xfrm>
        </p:spPr>
      </p:sp>
      <p:sp>
        <p:nvSpPr>
          <p:cNvPr id="3" name="Marcador de notas 2"/>
          <p:cNvSpPr>
            <a:spLocks noGrp="1"/>
          </p:cNvSpPr>
          <p:nvPr>
            <p:ph type="body" idx="1"/>
          </p:nvPr>
        </p:nvSpPr>
        <p:spPr/>
        <p:txBody>
          <a:bodyPr/>
          <a:lstStyle/>
          <a:p>
            <a:r>
              <a:rPr lang="en-US" dirty="0" err="1"/>
              <a:t>Comparación</a:t>
            </a:r>
            <a:r>
              <a:rPr lang="en-US" dirty="0"/>
              <a:t> 1: reversion vs no reversion</a:t>
            </a:r>
          </a:p>
          <a:p>
            <a:r>
              <a:rPr lang="en-US" dirty="0" err="1"/>
              <a:t>Comparación</a:t>
            </a:r>
            <a:r>
              <a:rPr lang="en-US" dirty="0"/>
              <a:t> 2: olaparib vs 5305  (olaparib </a:t>
            </a:r>
            <a:r>
              <a:rPr lang="en-US" dirty="0" err="1"/>
              <a:t>revierten</a:t>
            </a:r>
            <a:r>
              <a:rPr lang="en-US" dirty="0"/>
              <a:t> </a:t>
            </a:r>
            <a:r>
              <a:rPr lang="en-US" dirty="0" err="1"/>
              <a:t>más</a:t>
            </a:r>
            <a:r>
              <a:rPr lang="en-US" dirty="0"/>
              <a:t> que </a:t>
            </a:r>
            <a:r>
              <a:rPr lang="en-US" dirty="0" err="1"/>
              <a:t>en</a:t>
            </a:r>
            <a:r>
              <a:rPr lang="en-US" dirty="0"/>
              <a:t> 5305)</a:t>
            </a:r>
          </a:p>
          <a:p>
            <a:endParaRPr lang="en-US" dirty="0"/>
          </a:p>
        </p:txBody>
      </p:sp>
      <p:sp>
        <p:nvSpPr>
          <p:cNvPr id="4" name="Marcador de número de diapositiva 3"/>
          <p:cNvSpPr>
            <a:spLocks noGrp="1"/>
          </p:cNvSpPr>
          <p:nvPr>
            <p:ph type="sldNum" sz="quarter" idx="5"/>
          </p:nvPr>
        </p:nvSpPr>
        <p:spPr/>
        <p:txBody>
          <a:bodyPr/>
          <a:lstStyle/>
          <a:p>
            <a:fld id="{0F4BB5BD-F06C-4D4B-90FE-EA3EF6CF969D}" type="slidenum">
              <a:rPr lang="en-US" smtClean="0"/>
              <a:t>1</a:t>
            </a:fld>
            <a:endParaRPr lang="en-US"/>
          </a:p>
        </p:txBody>
      </p:sp>
    </p:spTree>
    <p:extLst>
      <p:ext uri="{BB962C8B-B14F-4D97-AF65-F5344CB8AC3E}">
        <p14:creationId xmlns:p14="http://schemas.microsoft.com/office/powerpoint/2010/main" val="41992439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282F175-2030-B449-848D-BE91A8722C25}"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3119256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282F175-2030-B449-848D-BE91A8722C25}"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420225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282F175-2030-B449-848D-BE91A8722C25}"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2102480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282F175-2030-B449-848D-BE91A8722C25}"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3478541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467917" y="2469625"/>
            <a:ext cx="5915025" cy="4120620"/>
          </a:xfrm>
        </p:spPr>
        <p:txBody>
          <a:bodyPr anchor="b"/>
          <a:lstStyle>
            <a:lvl1pPr>
              <a:defRPr sz="45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467917" y="6629228"/>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282F175-2030-B449-848D-BE91A8722C25}" type="datetimeFigureOut">
              <a:rPr lang="en-US" smtClean="0"/>
              <a:t>6/29/2024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4059217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282F175-2030-B449-848D-BE91A8722C25}"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476371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472382" y="527406"/>
            <a:ext cx="5915025" cy="1914702"/>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2382" y="2428348"/>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472382" y="3618443"/>
            <a:ext cx="2901255" cy="532218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3471864" y="2428348"/>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3471864" y="3618443"/>
            <a:ext cx="2915543" cy="532218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282F175-2030-B449-848D-BE91A8722C25}" type="datetimeFigureOut">
              <a:rPr lang="en-US" smtClean="0"/>
              <a:t>6/29/2024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4002657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282F175-2030-B449-848D-BE91A8722C25}" type="datetimeFigureOut">
              <a:rPr lang="en-US" smtClean="0"/>
              <a:t>6/29/2024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3202339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82F175-2030-B449-848D-BE91A8722C25}" type="datetimeFigureOut">
              <a:rPr lang="en-US" smtClean="0"/>
              <a:t>6/29/2024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288234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2915544" y="1426284"/>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282F175-2030-B449-848D-BE91A8722C25}"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3266789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2915544" y="1426284"/>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282F175-2030-B449-848D-BE91A8722C25}" type="datetimeFigureOut">
              <a:rPr lang="en-US" smtClean="0"/>
              <a:t>6/29/2024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E01F8-66B8-5C4A-BC49-7E88FDCD1D68}" type="slidenum">
              <a:rPr lang="en-US" smtClean="0"/>
              <a:t>‹Nº›</a:t>
            </a:fld>
            <a:endParaRPr lang="en-US"/>
          </a:p>
        </p:txBody>
      </p:sp>
    </p:spTree>
    <p:extLst>
      <p:ext uri="{BB962C8B-B14F-4D97-AF65-F5344CB8AC3E}">
        <p14:creationId xmlns:p14="http://schemas.microsoft.com/office/powerpoint/2010/main" val="308115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9" y="527406"/>
            <a:ext cx="5915025" cy="1914702"/>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471489" y="2637014"/>
            <a:ext cx="5915025" cy="6285266"/>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471488" y="9181398"/>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282F175-2030-B449-848D-BE91A8722C25}" type="datetimeFigureOut">
              <a:rPr lang="en-US" smtClean="0"/>
              <a:t>6/29/2024</a:t>
            </a:fld>
            <a:endParaRPr lang="en-US"/>
          </a:p>
        </p:txBody>
      </p:sp>
      <p:sp>
        <p:nvSpPr>
          <p:cNvPr id="5" name="Footer Placeholder 4"/>
          <p:cNvSpPr>
            <a:spLocks noGrp="1"/>
          </p:cNvSpPr>
          <p:nvPr>
            <p:ph type="ftr" sz="quarter" idx="3"/>
          </p:nvPr>
        </p:nvSpPr>
        <p:spPr>
          <a:xfrm>
            <a:off x="2271714" y="9181398"/>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8"/>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38E01F8-66B8-5C4A-BC49-7E88FDCD1D68}" type="slidenum">
              <a:rPr lang="en-US" smtClean="0"/>
              <a:t>‹Nº›</a:t>
            </a:fld>
            <a:endParaRPr lang="en-US"/>
          </a:p>
        </p:txBody>
      </p:sp>
    </p:spTree>
    <p:extLst>
      <p:ext uri="{BB962C8B-B14F-4D97-AF65-F5344CB8AC3E}">
        <p14:creationId xmlns:p14="http://schemas.microsoft.com/office/powerpoint/2010/main" val="185551787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8.png"/><Relationship Id="rId3" Type="http://schemas.openxmlformats.org/officeDocument/2006/relationships/image" Target="../media/image1.emf"/><Relationship Id="rId7" Type="http://schemas.openxmlformats.org/officeDocument/2006/relationships/image" Target="../media/image4.png"/><Relationship Id="rId12" Type="http://schemas.openxmlformats.org/officeDocument/2006/relationships/image" Target="../media/image7.tif"/><Relationship Id="rId2" Type="http://schemas.openxmlformats.org/officeDocument/2006/relationships/notesSlide" Target="../notesSlides/notesSlide1.xml"/><Relationship Id="rId16" Type="http://schemas.openxmlformats.org/officeDocument/2006/relationships/image" Target="../media/image11.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3.wdp"/><Relationship Id="rId5" Type="http://schemas.openxmlformats.org/officeDocument/2006/relationships/image" Target="../media/image3.png"/><Relationship Id="rId15" Type="http://schemas.openxmlformats.org/officeDocument/2006/relationships/image" Target="../media/image10.png"/><Relationship Id="rId10" Type="http://schemas.openxmlformats.org/officeDocument/2006/relationships/image" Target="../media/image6.png"/><Relationship Id="rId4" Type="http://schemas.openxmlformats.org/officeDocument/2006/relationships/image" Target="../media/image2.tif"/><Relationship Id="rId9" Type="http://schemas.openxmlformats.org/officeDocument/2006/relationships/image" Target="../media/image5.tif"/><Relationship Id="rId1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86872BF9-09C3-2040-2F96-DD8933DDEF4D}"/>
              </a:ext>
            </a:extLst>
          </p:cNvPr>
          <p:cNvPicPr>
            <a:picLocks noChangeAspect="1"/>
          </p:cNvPicPr>
          <p:nvPr/>
        </p:nvPicPr>
        <p:blipFill>
          <a:blip r:embed="rId3"/>
          <a:stretch>
            <a:fillRect/>
          </a:stretch>
        </p:blipFill>
        <p:spPr>
          <a:xfrm>
            <a:off x="4129299" y="1175886"/>
            <a:ext cx="2981403" cy="2102991"/>
          </a:xfrm>
          <a:prstGeom prst="rect">
            <a:avLst/>
          </a:prstGeom>
        </p:spPr>
      </p:pic>
      <p:sp>
        <p:nvSpPr>
          <p:cNvPr id="3" name="CuadroTexto 2">
            <a:extLst>
              <a:ext uri="{FF2B5EF4-FFF2-40B4-BE49-F238E27FC236}">
                <a16:creationId xmlns:a16="http://schemas.microsoft.com/office/drawing/2014/main" id="{C31A55D1-3622-6D00-E45B-02BD536956EE}"/>
              </a:ext>
            </a:extLst>
          </p:cNvPr>
          <p:cNvSpPr txBox="1"/>
          <p:nvPr/>
        </p:nvSpPr>
        <p:spPr>
          <a:xfrm>
            <a:off x="102320" y="575323"/>
            <a:ext cx="324128" cy="369332"/>
          </a:xfrm>
          <a:prstGeom prst="rect">
            <a:avLst/>
          </a:prstGeom>
          <a:noFill/>
        </p:spPr>
        <p:txBody>
          <a:bodyPr wrap="none" rtlCol="0">
            <a:spAutoFit/>
          </a:bodyPr>
          <a:lstStyle/>
          <a:p>
            <a:r>
              <a:rPr lang="es-ES" b="1" dirty="0"/>
              <a:t>A</a:t>
            </a:r>
          </a:p>
        </p:txBody>
      </p:sp>
      <p:sp>
        <p:nvSpPr>
          <p:cNvPr id="16" name="Triángulo 15">
            <a:extLst>
              <a:ext uri="{FF2B5EF4-FFF2-40B4-BE49-F238E27FC236}">
                <a16:creationId xmlns:a16="http://schemas.microsoft.com/office/drawing/2014/main" id="{6B46EF8A-21D1-8A41-B840-63D11834DBE8}"/>
              </a:ext>
            </a:extLst>
          </p:cNvPr>
          <p:cNvSpPr/>
          <p:nvPr/>
        </p:nvSpPr>
        <p:spPr>
          <a:xfrm>
            <a:off x="6183628" y="1886385"/>
            <a:ext cx="52012" cy="55814"/>
          </a:xfrm>
          <a:prstGeom prst="triangl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lipse 16">
            <a:extLst>
              <a:ext uri="{FF2B5EF4-FFF2-40B4-BE49-F238E27FC236}">
                <a16:creationId xmlns:a16="http://schemas.microsoft.com/office/drawing/2014/main" id="{D5EEAA6E-5E03-A741-BFC5-260E2EC41408}"/>
              </a:ext>
            </a:extLst>
          </p:cNvPr>
          <p:cNvSpPr/>
          <p:nvPr/>
        </p:nvSpPr>
        <p:spPr>
          <a:xfrm>
            <a:off x="6183628" y="2088580"/>
            <a:ext cx="52012" cy="55379"/>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ángulo 17">
            <a:extLst>
              <a:ext uri="{FF2B5EF4-FFF2-40B4-BE49-F238E27FC236}">
                <a16:creationId xmlns:a16="http://schemas.microsoft.com/office/drawing/2014/main" id="{4B07226D-A3D0-8A40-8549-0A7078CC033B}"/>
              </a:ext>
            </a:extLst>
          </p:cNvPr>
          <p:cNvSpPr/>
          <p:nvPr/>
        </p:nvSpPr>
        <p:spPr>
          <a:xfrm>
            <a:off x="6183628" y="1989771"/>
            <a:ext cx="52012" cy="5537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Elipse 22">
            <a:extLst>
              <a:ext uri="{FF2B5EF4-FFF2-40B4-BE49-F238E27FC236}">
                <a16:creationId xmlns:a16="http://schemas.microsoft.com/office/drawing/2014/main" id="{1F90D985-3F79-CD4A-A921-B947DC48A236}"/>
              </a:ext>
            </a:extLst>
          </p:cNvPr>
          <p:cNvSpPr/>
          <p:nvPr/>
        </p:nvSpPr>
        <p:spPr>
          <a:xfrm>
            <a:off x="6183628" y="2372375"/>
            <a:ext cx="52012" cy="55379"/>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a:extLst>
              <a:ext uri="{FF2B5EF4-FFF2-40B4-BE49-F238E27FC236}">
                <a16:creationId xmlns:a16="http://schemas.microsoft.com/office/drawing/2014/main" id="{687F95F4-A069-5D41-E7D4-552AFC6C020F}"/>
              </a:ext>
            </a:extLst>
          </p:cNvPr>
          <p:cNvPicPr>
            <a:picLocks noChangeAspect="1"/>
          </p:cNvPicPr>
          <p:nvPr/>
        </p:nvPicPr>
        <p:blipFill rotWithShape="1">
          <a:blip r:embed="rId4">
            <a:extLst>
              <a:ext uri="{28A0092B-C50C-407E-A947-70E740481C1C}">
                <a14:useLocalDpi xmlns:a14="http://schemas.microsoft.com/office/drawing/2010/main" val="0"/>
              </a:ext>
            </a:extLst>
          </a:blip>
          <a:srcRect l="3531" t="24148" r="1140" b="47"/>
          <a:stretch/>
        </p:blipFill>
        <p:spPr>
          <a:xfrm>
            <a:off x="710893" y="1338685"/>
            <a:ext cx="1604213" cy="1595594"/>
          </a:xfrm>
          <a:prstGeom prst="rect">
            <a:avLst/>
          </a:prstGeom>
        </p:spPr>
      </p:pic>
      <p:sp>
        <p:nvSpPr>
          <p:cNvPr id="15" name="CuadroTexto 14">
            <a:extLst>
              <a:ext uri="{FF2B5EF4-FFF2-40B4-BE49-F238E27FC236}">
                <a16:creationId xmlns:a16="http://schemas.microsoft.com/office/drawing/2014/main" id="{D3E36F78-BA9E-DA5C-17E5-F9E3AFD34F55}"/>
              </a:ext>
            </a:extLst>
          </p:cNvPr>
          <p:cNvSpPr txBox="1"/>
          <p:nvPr/>
        </p:nvSpPr>
        <p:spPr>
          <a:xfrm>
            <a:off x="2396607" y="3188408"/>
            <a:ext cx="1535998" cy="404085"/>
          </a:xfrm>
          <a:prstGeom prst="rect">
            <a:avLst/>
          </a:prstGeom>
          <a:noFill/>
        </p:spPr>
        <p:txBody>
          <a:bodyPr wrap="none" rtlCol="0">
            <a:spAutoFit/>
          </a:bodyPr>
          <a:lstStyle/>
          <a:p>
            <a:pPr algn="ctr"/>
            <a:r>
              <a:rPr lang="es-ES" sz="1013" b="1" dirty="0" err="1">
                <a:latin typeface="Arial" panose="020B0604020202020204" pitchFamily="34" charset="0"/>
                <a:cs typeface="Arial" panose="020B0604020202020204" pitchFamily="34" charset="0"/>
              </a:rPr>
              <a:t>Progression</a:t>
            </a:r>
            <a:r>
              <a:rPr lang="es-ES" sz="1013" b="1" dirty="0">
                <a:latin typeface="Arial" panose="020B0604020202020204" pitchFamily="34" charset="0"/>
                <a:cs typeface="Arial" panose="020B0604020202020204" pitchFamily="34" charset="0"/>
              </a:rPr>
              <a:t> #32 with </a:t>
            </a:r>
          </a:p>
          <a:p>
            <a:pPr algn="ctr"/>
            <a:r>
              <a:rPr lang="es-ES" sz="1013" b="1" dirty="0">
                <a:latin typeface="Arial" panose="020B0604020202020204" pitchFamily="34" charset="0"/>
                <a:cs typeface="Arial" panose="020B0604020202020204" pitchFamily="34" charset="0"/>
              </a:rPr>
              <a:t>53BP1 </a:t>
            </a:r>
            <a:r>
              <a:rPr lang="es-ES" sz="1013" b="1" dirty="0" err="1">
                <a:latin typeface="Arial" panose="020B0604020202020204" pitchFamily="34" charset="0"/>
                <a:cs typeface="Arial" panose="020B0604020202020204" pitchFamily="34" charset="0"/>
              </a:rPr>
              <a:t>loss</a:t>
            </a:r>
            <a:endParaRPr lang="es-ES" sz="1013" b="1" dirty="0">
              <a:latin typeface="Arial" panose="020B0604020202020204" pitchFamily="34" charset="0"/>
              <a:cs typeface="Arial" panose="020B0604020202020204" pitchFamily="34" charset="0"/>
            </a:endParaRPr>
          </a:p>
        </p:txBody>
      </p:sp>
      <p:pic>
        <p:nvPicPr>
          <p:cNvPr id="8" name="Imagen 7">
            <a:extLst>
              <a:ext uri="{FF2B5EF4-FFF2-40B4-BE49-F238E27FC236}">
                <a16:creationId xmlns:a16="http://schemas.microsoft.com/office/drawing/2014/main" id="{D3716F2F-327B-24ED-329A-99786806C40C}"/>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15000" contrast="13000"/>
                    </a14:imgEffect>
                  </a14:imgLayer>
                </a14:imgProps>
              </a:ext>
              <a:ext uri="{28A0092B-C50C-407E-A947-70E740481C1C}">
                <a14:useLocalDpi xmlns:a14="http://schemas.microsoft.com/office/drawing/2010/main" val="0"/>
              </a:ext>
            </a:extLst>
          </a:blip>
          <a:srcRect t="16424" b="2447"/>
          <a:stretch/>
        </p:blipFill>
        <p:spPr>
          <a:xfrm>
            <a:off x="710893" y="3559793"/>
            <a:ext cx="1604214" cy="1595594"/>
          </a:xfrm>
          <a:prstGeom prst="rect">
            <a:avLst/>
          </a:prstGeom>
        </p:spPr>
      </p:pic>
      <p:pic>
        <p:nvPicPr>
          <p:cNvPr id="13" name="Imagen 12">
            <a:extLst>
              <a:ext uri="{FF2B5EF4-FFF2-40B4-BE49-F238E27FC236}">
                <a16:creationId xmlns:a16="http://schemas.microsoft.com/office/drawing/2014/main" id="{BF5D8B6A-416A-743B-3C0C-81F289A57A0C}"/>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l="507" t="18090" r="-507" b="2391"/>
          <a:stretch/>
        </p:blipFill>
        <p:spPr>
          <a:xfrm>
            <a:off x="2343137" y="5229568"/>
            <a:ext cx="1604774" cy="1595594"/>
          </a:xfrm>
          <a:prstGeom prst="rect">
            <a:avLst/>
          </a:prstGeom>
        </p:spPr>
      </p:pic>
      <p:pic>
        <p:nvPicPr>
          <p:cNvPr id="9" name="Imagen 8">
            <a:extLst>
              <a:ext uri="{FF2B5EF4-FFF2-40B4-BE49-F238E27FC236}">
                <a16:creationId xmlns:a16="http://schemas.microsoft.com/office/drawing/2014/main" id="{46DA34A2-D011-3C24-2D0F-398CC130EAA1}"/>
              </a:ext>
            </a:extLst>
          </p:cNvPr>
          <p:cNvPicPr>
            <a:picLocks noChangeAspect="1"/>
          </p:cNvPicPr>
          <p:nvPr/>
        </p:nvPicPr>
        <p:blipFill rotWithShape="1">
          <a:blip r:embed="rId9">
            <a:extLst>
              <a:ext uri="{28A0092B-C50C-407E-A947-70E740481C1C}">
                <a14:useLocalDpi xmlns:a14="http://schemas.microsoft.com/office/drawing/2010/main" val="0"/>
              </a:ext>
            </a:extLst>
          </a:blip>
          <a:srcRect l="-757" t="18547" r="-510" b="1408"/>
          <a:stretch/>
        </p:blipFill>
        <p:spPr>
          <a:xfrm>
            <a:off x="699631" y="5229567"/>
            <a:ext cx="1626735" cy="1595594"/>
          </a:xfrm>
          <a:prstGeom prst="rect">
            <a:avLst/>
          </a:prstGeom>
        </p:spPr>
      </p:pic>
      <p:pic>
        <p:nvPicPr>
          <p:cNvPr id="12" name="Imagen 11">
            <a:extLst>
              <a:ext uri="{FF2B5EF4-FFF2-40B4-BE49-F238E27FC236}">
                <a16:creationId xmlns:a16="http://schemas.microsoft.com/office/drawing/2014/main" id="{DE13B68E-F7CD-F51D-C74A-AAAD7B90B7F9}"/>
              </a:ext>
            </a:extLst>
          </p:cNvPr>
          <p:cNvPicPr>
            <a:picLocks noChangeAspect="1"/>
          </p:cNvPicPr>
          <p:nvPr/>
        </p:nvPicPr>
        <p:blipFill rotWithShape="1">
          <a:blip r:embed="rId10">
            <a:extLst>
              <a:ext uri="{BEBA8EAE-BF5A-486C-A8C5-ECC9F3942E4B}">
                <a14:imgProps xmlns:a14="http://schemas.microsoft.com/office/drawing/2010/main">
                  <a14:imgLayer r:embed="rId11">
                    <a14:imgEffect>
                      <a14:brightnessContrast contrast="-40000"/>
                    </a14:imgEffect>
                  </a14:imgLayer>
                </a14:imgProps>
              </a:ext>
              <a:ext uri="{28A0092B-C50C-407E-A947-70E740481C1C}">
                <a14:useLocalDpi xmlns:a14="http://schemas.microsoft.com/office/drawing/2010/main" val="0"/>
              </a:ext>
            </a:extLst>
          </a:blip>
          <a:srcRect t="19947" r="2882" b="2826"/>
          <a:stretch/>
        </p:blipFill>
        <p:spPr>
          <a:xfrm>
            <a:off x="2343136" y="3559792"/>
            <a:ext cx="1604774" cy="1593445"/>
          </a:xfrm>
          <a:prstGeom prst="rect">
            <a:avLst/>
          </a:prstGeom>
        </p:spPr>
      </p:pic>
      <p:sp>
        <p:nvSpPr>
          <p:cNvPr id="30" name="CuadroTexto 29">
            <a:extLst>
              <a:ext uri="{FF2B5EF4-FFF2-40B4-BE49-F238E27FC236}">
                <a16:creationId xmlns:a16="http://schemas.microsoft.com/office/drawing/2014/main" id="{91488ACD-4720-47A3-4311-B9BC33C7D641}"/>
              </a:ext>
            </a:extLst>
          </p:cNvPr>
          <p:cNvSpPr txBox="1"/>
          <p:nvPr/>
        </p:nvSpPr>
        <p:spPr>
          <a:xfrm>
            <a:off x="1153059" y="1039554"/>
            <a:ext cx="651140" cy="248209"/>
          </a:xfrm>
          <a:prstGeom prst="rect">
            <a:avLst/>
          </a:prstGeom>
          <a:noFill/>
        </p:spPr>
        <p:txBody>
          <a:bodyPr wrap="none" rtlCol="0">
            <a:spAutoFit/>
          </a:bodyPr>
          <a:lstStyle/>
          <a:p>
            <a:pPr algn="ctr"/>
            <a:r>
              <a:rPr lang="es-ES" sz="1013" b="1" dirty="0">
                <a:latin typeface="Arial" panose="020B0604020202020204" pitchFamily="34" charset="0"/>
                <a:cs typeface="Arial" panose="020B0604020202020204" pitchFamily="34" charset="0"/>
              </a:rPr>
              <a:t>Control</a:t>
            </a:r>
          </a:p>
        </p:txBody>
      </p:sp>
      <p:sp>
        <p:nvSpPr>
          <p:cNvPr id="31" name="CuadroTexto 30">
            <a:extLst>
              <a:ext uri="{FF2B5EF4-FFF2-40B4-BE49-F238E27FC236}">
                <a16:creationId xmlns:a16="http://schemas.microsoft.com/office/drawing/2014/main" id="{76CD7243-D851-7214-EF9C-E5C85BD0253E}"/>
              </a:ext>
            </a:extLst>
          </p:cNvPr>
          <p:cNvSpPr txBox="1"/>
          <p:nvPr/>
        </p:nvSpPr>
        <p:spPr>
          <a:xfrm>
            <a:off x="2378173" y="961617"/>
            <a:ext cx="1572867" cy="404085"/>
          </a:xfrm>
          <a:prstGeom prst="rect">
            <a:avLst/>
          </a:prstGeom>
          <a:noFill/>
        </p:spPr>
        <p:txBody>
          <a:bodyPr wrap="none" rtlCol="0">
            <a:spAutoFit/>
          </a:bodyPr>
          <a:lstStyle/>
          <a:p>
            <a:pPr algn="ctr"/>
            <a:r>
              <a:rPr lang="es-ES" sz="1013" b="1" dirty="0" err="1">
                <a:latin typeface="Arial" panose="020B0604020202020204" pitchFamily="34" charset="0"/>
                <a:cs typeface="Arial" panose="020B0604020202020204" pitchFamily="34" charset="0"/>
              </a:rPr>
              <a:t>Progression</a:t>
            </a:r>
            <a:r>
              <a:rPr lang="es-ES" sz="1013" b="1" dirty="0">
                <a:latin typeface="Arial" panose="020B0604020202020204" pitchFamily="34" charset="0"/>
                <a:cs typeface="Arial" panose="020B0604020202020204" pitchFamily="34" charset="0"/>
              </a:rPr>
              <a:t> #28 with </a:t>
            </a:r>
          </a:p>
          <a:p>
            <a:pPr algn="ctr"/>
            <a:r>
              <a:rPr lang="es-ES" sz="1013" b="1" i="1" dirty="0">
                <a:latin typeface="Arial" panose="020B0604020202020204" pitchFamily="34" charset="0"/>
                <a:cs typeface="Arial" panose="020B0604020202020204" pitchFamily="34" charset="0"/>
              </a:rPr>
              <a:t>BRCA2</a:t>
            </a:r>
            <a:r>
              <a:rPr lang="es-ES" sz="1013" b="1" dirty="0">
                <a:latin typeface="Arial" panose="020B0604020202020204" pitchFamily="34" charset="0"/>
                <a:cs typeface="Arial" panose="020B0604020202020204" pitchFamily="34" charset="0"/>
              </a:rPr>
              <a:t> </a:t>
            </a:r>
            <a:r>
              <a:rPr lang="es-ES" sz="1013" b="1" dirty="0" err="1">
                <a:latin typeface="Arial" panose="020B0604020202020204" pitchFamily="34" charset="0"/>
                <a:cs typeface="Arial" panose="020B0604020202020204" pitchFamily="34" charset="0"/>
              </a:rPr>
              <a:t>reversion</a:t>
            </a:r>
            <a:r>
              <a:rPr lang="es-ES" sz="1013" b="1" dirty="0">
                <a:latin typeface="Arial" panose="020B0604020202020204" pitchFamily="34" charset="0"/>
                <a:cs typeface="Arial" panose="020B0604020202020204" pitchFamily="34" charset="0"/>
              </a:rPr>
              <a:t> </a:t>
            </a:r>
            <a:r>
              <a:rPr lang="es-ES" sz="1013" b="1" dirty="0" err="1">
                <a:latin typeface="Arial" panose="020B0604020202020204" pitchFamily="34" charset="0"/>
                <a:cs typeface="Arial" panose="020B0604020202020204" pitchFamily="34" charset="0"/>
              </a:rPr>
              <a:t>mut</a:t>
            </a:r>
            <a:r>
              <a:rPr lang="es-ES" sz="1013" b="1" dirty="0">
                <a:latin typeface="Arial" panose="020B0604020202020204" pitchFamily="34" charset="0"/>
                <a:cs typeface="Arial" panose="020B0604020202020204" pitchFamily="34" charset="0"/>
              </a:rPr>
              <a:t>.</a:t>
            </a:r>
          </a:p>
        </p:txBody>
      </p:sp>
      <p:sp>
        <p:nvSpPr>
          <p:cNvPr id="32" name="CuadroTexto 31">
            <a:extLst>
              <a:ext uri="{FF2B5EF4-FFF2-40B4-BE49-F238E27FC236}">
                <a16:creationId xmlns:a16="http://schemas.microsoft.com/office/drawing/2014/main" id="{C2487554-6D51-BCFF-5594-6DD51707FABD}"/>
              </a:ext>
            </a:extLst>
          </p:cNvPr>
          <p:cNvSpPr txBox="1"/>
          <p:nvPr/>
        </p:nvSpPr>
        <p:spPr>
          <a:xfrm>
            <a:off x="-15583" y="1933203"/>
            <a:ext cx="707246" cy="404085"/>
          </a:xfrm>
          <a:prstGeom prst="rect">
            <a:avLst/>
          </a:prstGeom>
          <a:noFill/>
        </p:spPr>
        <p:txBody>
          <a:bodyPr wrap="none" rtlCol="0">
            <a:spAutoFit/>
          </a:bodyPr>
          <a:lstStyle/>
          <a:p>
            <a:pPr algn="ctr"/>
            <a:r>
              <a:rPr lang="es-ES" sz="1013" b="1" dirty="0">
                <a:solidFill>
                  <a:srgbClr val="FF0000"/>
                </a:solidFill>
                <a:latin typeface="Arial" panose="020B0604020202020204" pitchFamily="34" charset="0"/>
                <a:cs typeface="Arial" panose="020B0604020202020204" pitchFamily="34" charset="0"/>
              </a:rPr>
              <a:t>RAD51</a:t>
            </a:r>
            <a:r>
              <a:rPr lang="es-ES" sz="1013" b="1" dirty="0">
                <a:latin typeface="Arial" panose="020B0604020202020204" pitchFamily="34" charset="0"/>
                <a:cs typeface="Arial" panose="020B0604020202020204" pitchFamily="34" charset="0"/>
              </a:rPr>
              <a:t>/</a:t>
            </a:r>
          </a:p>
          <a:p>
            <a:pPr algn="ctr"/>
            <a:r>
              <a:rPr lang="es-ES" sz="1013" b="1" dirty="0" err="1">
                <a:solidFill>
                  <a:schemeClr val="accent6"/>
                </a:solidFill>
                <a:latin typeface="Arial" panose="020B0604020202020204" pitchFamily="34" charset="0"/>
                <a:cs typeface="Arial" panose="020B0604020202020204" pitchFamily="34" charset="0"/>
              </a:rPr>
              <a:t>Geminin</a:t>
            </a:r>
            <a:endParaRPr lang="es-ES" sz="1013" b="1" dirty="0">
              <a:solidFill>
                <a:schemeClr val="accent1"/>
              </a:solidFill>
              <a:latin typeface="Arial" panose="020B0604020202020204" pitchFamily="34" charset="0"/>
              <a:cs typeface="Arial" panose="020B0604020202020204" pitchFamily="34" charset="0"/>
            </a:endParaRPr>
          </a:p>
        </p:txBody>
      </p:sp>
      <p:sp>
        <p:nvSpPr>
          <p:cNvPr id="33" name="CuadroTexto 32">
            <a:extLst>
              <a:ext uri="{FF2B5EF4-FFF2-40B4-BE49-F238E27FC236}">
                <a16:creationId xmlns:a16="http://schemas.microsoft.com/office/drawing/2014/main" id="{C7D6FBCF-868A-79E4-1D8D-ECDBE25CDC4E}"/>
              </a:ext>
            </a:extLst>
          </p:cNvPr>
          <p:cNvSpPr txBox="1"/>
          <p:nvPr/>
        </p:nvSpPr>
        <p:spPr>
          <a:xfrm>
            <a:off x="1927800" y="736712"/>
            <a:ext cx="800220" cy="253916"/>
          </a:xfrm>
          <a:prstGeom prst="rect">
            <a:avLst/>
          </a:prstGeom>
          <a:noFill/>
        </p:spPr>
        <p:txBody>
          <a:bodyPr wrap="none" rtlCol="0">
            <a:spAutoFit/>
          </a:bodyPr>
          <a:lstStyle/>
          <a:p>
            <a:pPr algn="ctr"/>
            <a:r>
              <a:rPr lang="es-ES" sz="1050" b="1" dirty="0">
                <a:latin typeface="Arial" panose="020B0604020202020204" pitchFamily="34" charset="0"/>
                <a:cs typeface="Arial" panose="020B0604020202020204" pitchFamily="34" charset="0"/>
              </a:rPr>
              <a:t>PDX474.2</a:t>
            </a:r>
          </a:p>
        </p:txBody>
      </p:sp>
      <p:pic>
        <p:nvPicPr>
          <p:cNvPr id="5" name="Imagen 4">
            <a:extLst>
              <a:ext uri="{FF2B5EF4-FFF2-40B4-BE49-F238E27FC236}">
                <a16:creationId xmlns:a16="http://schemas.microsoft.com/office/drawing/2014/main" id="{F2270FDC-D8E6-2970-874D-69BBDF456171}"/>
              </a:ext>
            </a:extLst>
          </p:cNvPr>
          <p:cNvPicPr>
            <a:picLocks noChangeAspect="1"/>
          </p:cNvPicPr>
          <p:nvPr/>
        </p:nvPicPr>
        <p:blipFill rotWithShape="1">
          <a:blip r:embed="rId12">
            <a:extLst>
              <a:ext uri="{28A0092B-C50C-407E-A947-70E740481C1C}">
                <a14:useLocalDpi xmlns:a14="http://schemas.microsoft.com/office/drawing/2010/main" val="0"/>
              </a:ext>
            </a:extLst>
          </a:blip>
          <a:srcRect t="18200" b="2281"/>
          <a:stretch/>
        </p:blipFill>
        <p:spPr>
          <a:xfrm>
            <a:off x="2343136" y="1338685"/>
            <a:ext cx="1604213" cy="1595594"/>
          </a:xfrm>
          <a:prstGeom prst="rect">
            <a:avLst/>
          </a:prstGeom>
        </p:spPr>
      </p:pic>
      <p:cxnSp>
        <p:nvCxnSpPr>
          <p:cNvPr id="40" name="Conector recto 39">
            <a:extLst>
              <a:ext uri="{FF2B5EF4-FFF2-40B4-BE49-F238E27FC236}">
                <a16:creationId xmlns:a16="http://schemas.microsoft.com/office/drawing/2014/main" id="{439EA797-1EA4-8907-7A54-509725F68746}"/>
              </a:ext>
            </a:extLst>
          </p:cNvPr>
          <p:cNvCxnSpPr>
            <a:cxnSpLocks/>
          </p:cNvCxnSpPr>
          <p:nvPr/>
        </p:nvCxnSpPr>
        <p:spPr>
          <a:xfrm flipH="1">
            <a:off x="707910" y="961617"/>
            <a:ext cx="32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9BBB4234-B417-9684-D93F-9764F31C9F78}"/>
              </a:ext>
            </a:extLst>
          </p:cNvPr>
          <p:cNvSpPr txBox="1"/>
          <p:nvPr/>
        </p:nvSpPr>
        <p:spPr>
          <a:xfrm>
            <a:off x="1153059" y="3266112"/>
            <a:ext cx="651140" cy="248209"/>
          </a:xfrm>
          <a:prstGeom prst="rect">
            <a:avLst/>
          </a:prstGeom>
          <a:noFill/>
        </p:spPr>
        <p:txBody>
          <a:bodyPr wrap="none" rtlCol="0">
            <a:spAutoFit/>
          </a:bodyPr>
          <a:lstStyle/>
          <a:p>
            <a:pPr algn="ctr"/>
            <a:r>
              <a:rPr lang="es-ES" sz="1013" b="1" dirty="0">
                <a:latin typeface="Arial" panose="020B0604020202020204" pitchFamily="34" charset="0"/>
                <a:cs typeface="Arial" panose="020B0604020202020204" pitchFamily="34" charset="0"/>
              </a:rPr>
              <a:t>Control</a:t>
            </a:r>
          </a:p>
        </p:txBody>
      </p:sp>
      <p:sp>
        <p:nvSpPr>
          <p:cNvPr id="42" name="CuadroTexto 41">
            <a:extLst>
              <a:ext uri="{FF2B5EF4-FFF2-40B4-BE49-F238E27FC236}">
                <a16:creationId xmlns:a16="http://schemas.microsoft.com/office/drawing/2014/main" id="{6F44A8B0-0137-3B6A-E3D1-34CCA906E4D7}"/>
              </a:ext>
            </a:extLst>
          </p:cNvPr>
          <p:cNvSpPr txBox="1"/>
          <p:nvPr/>
        </p:nvSpPr>
        <p:spPr>
          <a:xfrm>
            <a:off x="-15583" y="4154471"/>
            <a:ext cx="707246" cy="404085"/>
          </a:xfrm>
          <a:prstGeom prst="rect">
            <a:avLst/>
          </a:prstGeom>
          <a:noFill/>
        </p:spPr>
        <p:txBody>
          <a:bodyPr wrap="none" rtlCol="0">
            <a:spAutoFit/>
          </a:bodyPr>
          <a:lstStyle/>
          <a:p>
            <a:pPr algn="ctr"/>
            <a:r>
              <a:rPr lang="es-ES" sz="1013" b="1" dirty="0">
                <a:solidFill>
                  <a:srgbClr val="FF0000"/>
                </a:solidFill>
                <a:latin typeface="Arial" panose="020B0604020202020204" pitchFamily="34" charset="0"/>
                <a:cs typeface="Arial" panose="020B0604020202020204" pitchFamily="34" charset="0"/>
              </a:rPr>
              <a:t>RAD51</a:t>
            </a:r>
            <a:r>
              <a:rPr lang="es-ES" sz="1013" b="1" dirty="0">
                <a:latin typeface="Arial" panose="020B0604020202020204" pitchFamily="34" charset="0"/>
                <a:cs typeface="Arial" panose="020B0604020202020204" pitchFamily="34" charset="0"/>
              </a:rPr>
              <a:t>/</a:t>
            </a:r>
          </a:p>
          <a:p>
            <a:pPr algn="ctr"/>
            <a:r>
              <a:rPr lang="es-ES" sz="1013" b="1" dirty="0" err="1">
                <a:solidFill>
                  <a:schemeClr val="accent6"/>
                </a:solidFill>
                <a:latin typeface="Arial" panose="020B0604020202020204" pitchFamily="34" charset="0"/>
                <a:cs typeface="Arial" panose="020B0604020202020204" pitchFamily="34" charset="0"/>
              </a:rPr>
              <a:t>Geminin</a:t>
            </a:r>
            <a:endParaRPr lang="es-ES" sz="1013" b="1" dirty="0">
              <a:solidFill>
                <a:schemeClr val="accent1"/>
              </a:solidFill>
              <a:latin typeface="Arial" panose="020B0604020202020204" pitchFamily="34" charset="0"/>
              <a:cs typeface="Arial" panose="020B0604020202020204" pitchFamily="34" charset="0"/>
            </a:endParaRPr>
          </a:p>
        </p:txBody>
      </p:sp>
      <p:sp>
        <p:nvSpPr>
          <p:cNvPr id="43" name="CuadroTexto 42">
            <a:extLst>
              <a:ext uri="{FF2B5EF4-FFF2-40B4-BE49-F238E27FC236}">
                <a16:creationId xmlns:a16="http://schemas.microsoft.com/office/drawing/2014/main" id="{0E07DDA4-DD11-A67A-D2D1-11DD6C9CC892}"/>
              </a:ext>
            </a:extLst>
          </p:cNvPr>
          <p:cNvSpPr txBox="1"/>
          <p:nvPr/>
        </p:nvSpPr>
        <p:spPr>
          <a:xfrm>
            <a:off x="1931807" y="2970670"/>
            <a:ext cx="688010" cy="253916"/>
          </a:xfrm>
          <a:prstGeom prst="rect">
            <a:avLst/>
          </a:prstGeom>
          <a:noFill/>
        </p:spPr>
        <p:txBody>
          <a:bodyPr wrap="none" rtlCol="0">
            <a:spAutoFit/>
          </a:bodyPr>
          <a:lstStyle/>
          <a:p>
            <a:pPr algn="ctr"/>
            <a:r>
              <a:rPr lang="es-ES" sz="1050" b="1" dirty="0">
                <a:latin typeface="Arial" panose="020B0604020202020204" pitchFamily="34" charset="0"/>
                <a:cs typeface="Arial" panose="020B0604020202020204" pitchFamily="34" charset="0"/>
              </a:rPr>
              <a:t>PDX124</a:t>
            </a:r>
          </a:p>
        </p:txBody>
      </p:sp>
      <p:cxnSp>
        <p:nvCxnSpPr>
          <p:cNvPr id="44" name="Conector recto 43">
            <a:extLst>
              <a:ext uri="{FF2B5EF4-FFF2-40B4-BE49-F238E27FC236}">
                <a16:creationId xmlns:a16="http://schemas.microsoft.com/office/drawing/2014/main" id="{898D3029-C2D9-B522-3716-7CAFBF6381F3}"/>
              </a:ext>
            </a:extLst>
          </p:cNvPr>
          <p:cNvCxnSpPr>
            <a:cxnSpLocks/>
          </p:cNvCxnSpPr>
          <p:nvPr/>
        </p:nvCxnSpPr>
        <p:spPr>
          <a:xfrm flipH="1">
            <a:off x="707910" y="3202160"/>
            <a:ext cx="324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CuadroTexto 44">
            <a:extLst>
              <a:ext uri="{FF2B5EF4-FFF2-40B4-BE49-F238E27FC236}">
                <a16:creationId xmlns:a16="http://schemas.microsoft.com/office/drawing/2014/main" id="{453B8A12-A654-B197-A561-64A3F9B5519D}"/>
              </a:ext>
            </a:extLst>
          </p:cNvPr>
          <p:cNvSpPr txBox="1"/>
          <p:nvPr/>
        </p:nvSpPr>
        <p:spPr>
          <a:xfrm>
            <a:off x="-15583" y="5825321"/>
            <a:ext cx="707246" cy="404085"/>
          </a:xfrm>
          <a:prstGeom prst="rect">
            <a:avLst/>
          </a:prstGeom>
          <a:noFill/>
        </p:spPr>
        <p:txBody>
          <a:bodyPr wrap="none" rtlCol="0">
            <a:spAutoFit/>
          </a:bodyPr>
          <a:lstStyle/>
          <a:p>
            <a:pPr algn="ctr"/>
            <a:r>
              <a:rPr lang="es-ES" sz="1013" b="1" dirty="0">
                <a:solidFill>
                  <a:srgbClr val="FF0000"/>
                </a:solidFill>
                <a:latin typeface="Arial" panose="020B0604020202020204" pitchFamily="34" charset="0"/>
                <a:cs typeface="Arial" panose="020B0604020202020204" pitchFamily="34" charset="0"/>
              </a:rPr>
              <a:t>53BP1</a:t>
            </a:r>
            <a:r>
              <a:rPr lang="es-ES" sz="1013" b="1" dirty="0">
                <a:latin typeface="Arial" panose="020B0604020202020204" pitchFamily="34" charset="0"/>
                <a:cs typeface="Arial" panose="020B0604020202020204" pitchFamily="34" charset="0"/>
              </a:rPr>
              <a:t>/</a:t>
            </a:r>
          </a:p>
          <a:p>
            <a:pPr algn="ctr"/>
            <a:r>
              <a:rPr lang="es-ES" sz="1013" b="1" dirty="0" err="1">
                <a:solidFill>
                  <a:schemeClr val="accent6"/>
                </a:solidFill>
                <a:latin typeface="Arial" panose="020B0604020202020204" pitchFamily="34" charset="0"/>
                <a:cs typeface="Arial" panose="020B0604020202020204" pitchFamily="34" charset="0"/>
              </a:rPr>
              <a:t>Geminin</a:t>
            </a:r>
            <a:endParaRPr lang="es-ES" sz="1013" b="1" dirty="0">
              <a:solidFill>
                <a:schemeClr val="accent1"/>
              </a:solidFill>
              <a:latin typeface="Arial" panose="020B0604020202020204" pitchFamily="34" charset="0"/>
              <a:cs typeface="Arial" panose="020B0604020202020204" pitchFamily="34" charset="0"/>
            </a:endParaRPr>
          </a:p>
        </p:txBody>
      </p:sp>
      <p:sp>
        <p:nvSpPr>
          <p:cNvPr id="51" name="CuadroTexto 50">
            <a:extLst>
              <a:ext uri="{FF2B5EF4-FFF2-40B4-BE49-F238E27FC236}">
                <a16:creationId xmlns:a16="http://schemas.microsoft.com/office/drawing/2014/main" id="{C20F29E3-92E9-4B97-426F-9B7EE8292FB5}"/>
              </a:ext>
            </a:extLst>
          </p:cNvPr>
          <p:cNvSpPr txBox="1"/>
          <p:nvPr/>
        </p:nvSpPr>
        <p:spPr>
          <a:xfrm>
            <a:off x="4166851" y="575323"/>
            <a:ext cx="314510" cy="369332"/>
          </a:xfrm>
          <a:prstGeom prst="rect">
            <a:avLst/>
          </a:prstGeom>
          <a:noFill/>
        </p:spPr>
        <p:txBody>
          <a:bodyPr wrap="none" rtlCol="0">
            <a:spAutoFit/>
          </a:bodyPr>
          <a:lstStyle/>
          <a:p>
            <a:r>
              <a:rPr lang="es-ES" b="1" dirty="0"/>
              <a:t>B</a:t>
            </a:r>
          </a:p>
        </p:txBody>
      </p:sp>
      <p:sp>
        <p:nvSpPr>
          <p:cNvPr id="7" name="CuadroTexto 6">
            <a:extLst>
              <a:ext uri="{FF2B5EF4-FFF2-40B4-BE49-F238E27FC236}">
                <a16:creationId xmlns:a16="http://schemas.microsoft.com/office/drawing/2014/main" id="{EF8CC532-FD70-096E-B905-DB71B2D2A892}"/>
              </a:ext>
            </a:extLst>
          </p:cNvPr>
          <p:cNvSpPr txBox="1"/>
          <p:nvPr/>
        </p:nvSpPr>
        <p:spPr>
          <a:xfrm>
            <a:off x="180785" y="6921350"/>
            <a:ext cx="306494" cy="369332"/>
          </a:xfrm>
          <a:prstGeom prst="rect">
            <a:avLst/>
          </a:prstGeom>
          <a:noFill/>
        </p:spPr>
        <p:txBody>
          <a:bodyPr wrap="none" rtlCol="0">
            <a:spAutoFit/>
          </a:bodyPr>
          <a:lstStyle/>
          <a:p>
            <a:r>
              <a:rPr lang="es-ES" b="1" dirty="0"/>
              <a:t>C</a:t>
            </a:r>
          </a:p>
        </p:txBody>
      </p:sp>
      <p:pic>
        <p:nvPicPr>
          <p:cNvPr id="34" name="Imagen 33" descr="Imagen que contiene Icono&#10;&#10;Descripción generada automáticamente">
            <a:extLst>
              <a:ext uri="{FF2B5EF4-FFF2-40B4-BE49-F238E27FC236}">
                <a16:creationId xmlns:a16="http://schemas.microsoft.com/office/drawing/2014/main" id="{941167EB-87FA-2E69-C36D-C6EC45541DD0}"/>
              </a:ext>
            </a:extLst>
          </p:cNvPr>
          <p:cNvPicPr>
            <a:picLocks noChangeAspect="1"/>
          </p:cNvPicPr>
          <p:nvPr/>
        </p:nvPicPr>
        <p:blipFill>
          <a:blip r:embed="rId13"/>
          <a:stretch>
            <a:fillRect/>
          </a:stretch>
        </p:blipFill>
        <p:spPr>
          <a:xfrm>
            <a:off x="665079" y="7533188"/>
            <a:ext cx="3232170" cy="396934"/>
          </a:xfrm>
          <a:prstGeom prst="rect">
            <a:avLst/>
          </a:prstGeom>
        </p:spPr>
      </p:pic>
      <p:sp>
        <p:nvSpPr>
          <p:cNvPr id="39" name="CuadroTexto 38">
            <a:extLst>
              <a:ext uri="{FF2B5EF4-FFF2-40B4-BE49-F238E27FC236}">
                <a16:creationId xmlns:a16="http://schemas.microsoft.com/office/drawing/2014/main" id="{85CE685F-0407-4B39-E17F-4ADB3202AA98}"/>
              </a:ext>
            </a:extLst>
          </p:cNvPr>
          <p:cNvSpPr txBox="1"/>
          <p:nvPr/>
        </p:nvSpPr>
        <p:spPr>
          <a:xfrm>
            <a:off x="639369" y="7159130"/>
            <a:ext cx="1694695" cy="400110"/>
          </a:xfrm>
          <a:prstGeom prst="rect">
            <a:avLst/>
          </a:prstGeom>
          <a:noFill/>
        </p:spPr>
        <p:txBody>
          <a:bodyPr wrap="none" rtlCol="0">
            <a:spAutoFit/>
          </a:bodyPr>
          <a:lstStyle/>
          <a:p>
            <a:r>
              <a:rPr lang="es-ES" sz="1000" b="1" dirty="0">
                <a:latin typeface="Arial" panose="020B0604020202020204" pitchFamily="34" charset="0"/>
                <a:cs typeface="Arial" panose="020B0604020202020204" pitchFamily="34" charset="0"/>
              </a:rPr>
              <a:t>PDX124 - </a:t>
            </a:r>
            <a:r>
              <a:rPr lang="es-ES" sz="1000" b="1" dirty="0" err="1">
                <a:latin typeface="Arial" panose="020B0604020202020204" pitchFamily="34" charset="0"/>
                <a:cs typeface="Arial" panose="020B0604020202020204" pitchFamily="34" charset="0"/>
              </a:rPr>
              <a:t>Progression</a:t>
            </a:r>
            <a:r>
              <a:rPr lang="es-ES" sz="1000" b="1" dirty="0">
                <a:latin typeface="Arial" panose="020B0604020202020204" pitchFamily="34" charset="0"/>
                <a:cs typeface="Arial" panose="020B0604020202020204" pitchFamily="34" charset="0"/>
              </a:rPr>
              <a:t> #3</a:t>
            </a:r>
          </a:p>
          <a:p>
            <a:r>
              <a:rPr lang="es-ES" sz="1000" i="1" dirty="0">
                <a:latin typeface="Arial" panose="020B0604020202020204" pitchFamily="34" charset="0"/>
                <a:cs typeface="Arial" panose="020B0604020202020204" pitchFamily="34" charset="0"/>
              </a:rPr>
              <a:t>BRCA1</a:t>
            </a:r>
            <a:r>
              <a:rPr lang="es-ES" sz="1000" dirty="0">
                <a:latin typeface="Arial" panose="020B0604020202020204" pitchFamily="34" charset="0"/>
                <a:cs typeface="Arial" panose="020B0604020202020204" pitchFamily="34" charset="0"/>
              </a:rPr>
              <a:t>: c.1961delA</a:t>
            </a:r>
          </a:p>
        </p:txBody>
      </p:sp>
      <p:sp>
        <p:nvSpPr>
          <p:cNvPr id="50" name="CuadroTexto 49">
            <a:extLst>
              <a:ext uri="{FF2B5EF4-FFF2-40B4-BE49-F238E27FC236}">
                <a16:creationId xmlns:a16="http://schemas.microsoft.com/office/drawing/2014/main" id="{497241F4-DAB2-B47C-F936-B011F174E004}"/>
              </a:ext>
            </a:extLst>
          </p:cNvPr>
          <p:cNvSpPr txBox="1"/>
          <p:nvPr/>
        </p:nvSpPr>
        <p:spPr>
          <a:xfrm>
            <a:off x="639369" y="7888329"/>
            <a:ext cx="1871025" cy="400110"/>
          </a:xfrm>
          <a:prstGeom prst="rect">
            <a:avLst/>
          </a:prstGeom>
          <a:noFill/>
        </p:spPr>
        <p:txBody>
          <a:bodyPr wrap="none" rtlCol="0">
            <a:spAutoFit/>
          </a:bodyPr>
          <a:lstStyle/>
          <a:p>
            <a:r>
              <a:rPr lang="es-ES" sz="1000" b="1" dirty="0">
                <a:latin typeface="Arial" panose="020B0604020202020204" pitchFamily="34" charset="0"/>
                <a:cs typeface="Arial" panose="020B0604020202020204" pitchFamily="34" charset="0"/>
              </a:rPr>
              <a:t>PDX474.2 - </a:t>
            </a:r>
            <a:r>
              <a:rPr lang="es-ES" sz="1000" b="1" dirty="0" err="1">
                <a:latin typeface="Arial" panose="020B0604020202020204" pitchFamily="34" charset="0"/>
                <a:cs typeface="Arial" panose="020B0604020202020204" pitchFamily="34" charset="0"/>
              </a:rPr>
              <a:t>Progression</a:t>
            </a:r>
            <a:r>
              <a:rPr lang="es-ES" sz="1000" b="1" dirty="0">
                <a:latin typeface="Arial" panose="020B0604020202020204" pitchFamily="34" charset="0"/>
                <a:cs typeface="Arial" panose="020B0604020202020204" pitchFamily="34" charset="0"/>
              </a:rPr>
              <a:t> #26</a:t>
            </a:r>
          </a:p>
          <a:p>
            <a:r>
              <a:rPr lang="es-ES" sz="1000" i="1" dirty="0">
                <a:latin typeface="Arial" panose="020B0604020202020204" pitchFamily="34" charset="0"/>
                <a:cs typeface="Arial" panose="020B0604020202020204" pitchFamily="34" charset="0"/>
              </a:rPr>
              <a:t>BRCA2</a:t>
            </a:r>
            <a:r>
              <a:rPr lang="es-ES" sz="1000" dirty="0">
                <a:latin typeface="Arial" panose="020B0604020202020204" pitchFamily="34" charset="0"/>
                <a:cs typeface="Arial" panose="020B0604020202020204" pitchFamily="34" charset="0"/>
              </a:rPr>
              <a:t>: c.3922G&gt;T</a:t>
            </a:r>
          </a:p>
        </p:txBody>
      </p:sp>
      <p:pic>
        <p:nvPicPr>
          <p:cNvPr id="57" name="Imagen 56" descr="Imagen que contiene Texto&#10;&#10;Descripción generada automáticamente">
            <a:extLst>
              <a:ext uri="{FF2B5EF4-FFF2-40B4-BE49-F238E27FC236}">
                <a16:creationId xmlns:a16="http://schemas.microsoft.com/office/drawing/2014/main" id="{30922388-A947-5FC9-573D-D50BC3657264}"/>
              </a:ext>
            </a:extLst>
          </p:cNvPr>
          <p:cNvPicPr>
            <a:picLocks noChangeAspect="1"/>
          </p:cNvPicPr>
          <p:nvPr/>
        </p:nvPicPr>
        <p:blipFill>
          <a:blip r:embed="rId14"/>
          <a:stretch>
            <a:fillRect/>
          </a:stretch>
        </p:blipFill>
        <p:spPr>
          <a:xfrm>
            <a:off x="582529" y="8257537"/>
            <a:ext cx="4626596" cy="415498"/>
          </a:xfrm>
          <a:prstGeom prst="rect">
            <a:avLst/>
          </a:prstGeom>
        </p:spPr>
      </p:pic>
      <p:pic>
        <p:nvPicPr>
          <p:cNvPr id="59" name="Imagen 58" descr="Imagen que contiene Forma&#10;&#10;Descripción generada automáticamente">
            <a:extLst>
              <a:ext uri="{FF2B5EF4-FFF2-40B4-BE49-F238E27FC236}">
                <a16:creationId xmlns:a16="http://schemas.microsoft.com/office/drawing/2014/main" id="{0AF3C3DD-8A5B-B7E5-A59F-5031AD9154F6}"/>
              </a:ext>
            </a:extLst>
          </p:cNvPr>
          <p:cNvPicPr>
            <a:picLocks noChangeAspect="1"/>
          </p:cNvPicPr>
          <p:nvPr/>
        </p:nvPicPr>
        <p:blipFill>
          <a:blip r:embed="rId15"/>
          <a:stretch>
            <a:fillRect/>
          </a:stretch>
        </p:blipFill>
        <p:spPr>
          <a:xfrm>
            <a:off x="620629" y="8825523"/>
            <a:ext cx="4545731" cy="413386"/>
          </a:xfrm>
          <a:prstGeom prst="rect">
            <a:avLst/>
          </a:prstGeom>
        </p:spPr>
      </p:pic>
      <p:sp>
        <p:nvSpPr>
          <p:cNvPr id="63" name="CuadroTexto 62">
            <a:extLst>
              <a:ext uri="{FF2B5EF4-FFF2-40B4-BE49-F238E27FC236}">
                <a16:creationId xmlns:a16="http://schemas.microsoft.com/office/drawing/2014/main" id="{731B3A94-D91D-F935-4890-6C18FB2F7447}"/>
              </a:ext>
            </a:extLst>
          </p:cNvPr>
          <p:cNvSpPr txBox="1"/>
          <p:nvPr/>
        </p:nvSpPr>
        <p:spPr>
          <a:xfrm>
            <a:off x="639369" y="8619146"/>
            <a:ext cx="3568700" cy="253916"/>
          </a:xfrm>
          <a:prstGeom prst="rect">
            <a:avLst/>
          </a:prstGeom>
          <a:noFill/>
        </p:spPr>
        <p:txBody>
          <a:bodyPr wrap="square">
            <a:spAutoFit/>
          </a:bodyPr>
          <a:lstStyle/>
          <a:p>
            <a:r>
              <a:rPr lang="es-ES" sz="1000" b="1" dirty="0">
                <a:latin typeface="Arial" panose="020B0604020202020204" pitchFamily="34" charset="0"/>
                <a:cs typeface="Arial" panose="020B0604020202020204" pitchFamily="34" charset="0"/>
              </a:rPr>
              <a:t>PDX474.2 - </a:t>
            </a:r>
            <a:r>
              <a:rPr lang="es-ES" sz="1000" b="1" dirty="0" err="1">
                <a:latin typeface="Arial" panose="020B0604020202020204" pitchFamily="34" charset="0"/>
                <a:cs typeface="Arial" panose="020B0604020202020204" pitchFamily="34" charset="0"/>
              </a:rPr>
              <a:t>Progression</a:t>
            </a:r>
            <a:r>
              <a:rPr lang="es-ES" sz="1000" b="1" dirty="0">
                <a:latin typeface="Arial" panose="020B0604020202020204" pitchFamily="34" charset="0"/>
                <a:cs typeface="Arial" panose="020B0604020202020204" pitchFamily="34" charset="0"/>
              </a:rPr>
              <a:t> #28</a:t>
            </a:r>
          </a:p>
        </p:txBody>
      </p:sp>
      <p:pic>
        <p:nvPicPr>
          <p:cNvPr id="65" name="Imagen 64" descr="Imagen que contiene Texto&#10;&#10;Descripción generada automáticamente">
            <a:extLst>
              <a:ext uri="{FF2B5EF4-FFF2-40B4-BE49-F238E27FC236}">
                <a16:creationId xmlns:a16="http://schemas.microsoft.com/office/drawing/2014/main" id="{76C1FE7E-5FC4-F7AE-29A9-767732C65760}"/>
              </a:ext>
            </a:extLst>
          </p:cNvPr>
          <p:cNvPicPr>
            <a:picLocks noChangeAspect="1"/>
          </p:cNvPicPr>
          <p:nvPr/>
        </p:nvPicPr>
        <p:blipFill>
          <a:blip r:embed="rId16"/>
          <a:stretch>
            <a:fillRect/>
          </a:stretch>
        </p:blipFill>
        <p:spPr>
          <a:xfrm>
            <a:off x="587831" y="9384114"/>
            <a:ext cx="4638595" cy="415056"/>
          </a:xfrm>
          <a:prstGeom prst="rect">
            <a:avLst/>
          </a:prstGeom>
        </p:spPr>
      </p:pic>
      <p:sp>
        <p:nvSpPr>
          <p:cNvPr id="66" name="CuadroTexto 65">
            <a:extLst>
              <a:ext uri="{FF2B5EF4-FFF2-40B4-BE49-F238E27FC236}">
                <a16:creationId xmlns:a16="http://schemas.microsoft.com/office/drawing/2014/main" id="{BC3B6420-FF70-1F30-F1AE-BBCEB3A1FBB6}"/>
              </a:ext>
            </a:extLst>
          </p:cNvPr>
          <p:cNvSpPr txBox="1"/>
          <p:nvPr/>
        </p:nvSpPr>
        <p:spPr>
          <a:xfrm>
            <a:off x="639369" y="9207601"/>
            <a:ext cx="3568700" cy="253916"/>
          </a:xfrm>
          <a:prstGeom prst="rect">
            <a:avLst/>
          </a:prstGeom>
          <a:noFill/>
        </p:spPr>
        <p:txBody>
          <a:bodyPr wrap="square">
            <a:spAutoFit/>
          </a:bodyPr>
          <a:lstStyle/>
          <a:p>
            <a:r>
              <a:rPr lang="es-ES" sz="1000" b="1" dirty="0">
                <a:latin typeface="Arial" panose="020B0604020202020204" pitchFamily="34" charset="0"/>
                <a:cs typeface="Arial" panose="020B0604020202020204" pitchFamily="34" charset="0"/>
              </a:rPr>
              <a:t>PDX474.2 - </a:t>
            </a:r>
            <a:r>
              <a:rPr lang="es-ES" sz="1000" b="1" dirty="0" err="1">
                <a:latin typeface="Arial" panose="020B0604020202020204" pitchFamily="34" charset="0"/>
                <a:cs typeface="Arial" panose="020B0604020202020204" pitchFamily="34" charset="0"/>
              </a:rPr>
              <a:t>Progression</a:t>
            </a:r>
            <a:r>
              <a:rPr lang="es-ES" sz="1000" b="1" dirty="0">
                <a:latin typeface="Arial" panose="020B0604020202020204" pitchFamily="34" charset="0"/>
                <a:cs typeface="Arial" panose="020B0604020202020204" pitchFamily="34" charset="0"/>
              </a:rPr>
              <a:t> #29</a:t>
            </a:r>
          </a:p>
        </p:txBody>
      </p:sp>
      <p:sp>
        <p:nvSpPr>
          <p:cNvPr id="11" name="CuadroTexto 10">
            <a:extLst>
              <a:ext uri="{FF2B5EF4-FFF2-40B4-BE49-F238E27FC236}">
                <a16:creationId xmlns:a16="http://schemas.microsoft.com/office/drawing/2014/main" id="{E3CC101B-3C5B-E43D-6344-7C19E1262D01}"/>
              </a:ext>
            </a:extLst>
          </p:cNvPr>
          <p:cNvSpPr txBox="1"/>
          <p:nvPr/>
        </p:nvSpPr>
        <p:spPr>
          <a:xfrm>
            <a:off x="1924433" y="3571369"/>
            <a:ext cx="418704" cy="261610"/>
          </a:xfrm>
          <a:prstGeom prst="rect">
            <a:avLst/>
          </a:prstGeom>
          <a:noFill/>
        </p:spPr>
        <p:txBody>
          <a:bodyPr wrap="none" rtlCol="0">
            <a:spAutoFit/>
          </a:bodyPr>
          <a:lstStyle/>
          <a:p>
            <a:r>
              <a:rPr lang="es-ES" sz="1100" dirty="0">
                <a:solidFill>
                  <a:schemeClr val="bg1"/>
                </a:solidFill>
              </a:rPr>
              <a:t>Low</a:t>
            </a:r>
          </a:p>
        </p:txBody>
      </p:sp>
      <p:sp>
        <p:nvSpPr>
          <p:cNvPr id="14" name="CuadroTexto 13">
            <a:extLst>
              <a:ext uri="{FF2B5EF4-FFF2-40B4-BE49-F238E27FC236}">
                <a16:creationId xmlns:a16="http://schemas.microsoft.com/office/drawing/2014/main" id="{EC5B9142-3B34-CC6C-D857-DE57A18DE3DD}"/>
              </a:ext>
            </a:extLst>
          </p:cNvPr>
          <p:cNvSpPr txBox="1"/>
          <p:nvPr/>
        </p:nvSpPr>
        <p:spPr>
          <a:xfrm>
            <a:off x="3539048" y="5219697"/>
            <a:ext cx="418704" cy="261610"/>
          </a:xfrm>
          <a:prstGeom prst="rect">
            <a:avLst/>
          </a:prstGeom>
          <a:noFill/>
        </p:spPr>
        <p:txBody>
          <a:bodyPr wrap="none" rtlCol="0">
            <a:spAutoFit/>
          </a:bodyPr>
          <a:lstStyle/>
          <a:p>
            <a:r>
              <a:rPr lang="es-ES" sz="1100" dirty="0">
                <a:solidFill>
                  <a:schemeClr val="bg1"/>
                </a:solidFill>
              </a:rPr>
              <a:t>Low</a:t>
            </a:r>
          </a:p>
        </p:txBody>
      </p:sp>
      <p:sp>
        <p:nvSpPr>
          <p:cNvPr id="19" name="CuadroTexto 18">
            <a:extLst>
              <a:ext uri="{FF2B5EF4-FFF2-40B4-BE49-F238E27FC236}">
                <a16:creationId xmlns:a16="http://schemas.microsoft.com/office/drawing/2014/main" id="{BABDABFE-F545-9C55-456B-315CBDDEFB38}"/>
              </a:ext>
            </a:extLst>
          </p:cNvPr>
          <p:cNvSpPr txBox="1"/>
          <p:nvPr/>
        </p:nvSpPr>
        <p:spPr>
          <a:xfrm>
            <a:off x="1911609" y="5229567"/>
            <a:ext cx="444352" cy="261610"/>
          </a:xfrm>
          <a:prstGeom prst="rect">
            <a:avLst/>
          </a:prstGeom>
          <a:noFill/>
        </p:spPr>
        <p:txBody>
          <a:bodyPr wrap="none" rtlCol="0">
            <a:spAutoFit/>
          </a:bodyPr>
          <a:lstStyle/>
          <a:p>
            <a:r>
              <a:rPr lang="es-ES" sz="1100" dirty="0">
                <a:solidFill>
                  <a:schemeClr val="bg1"/>
                </a:solidFill>
              </a:rPr>
              <a:t>High</a:t>
            </a:r>
          </a:p>
        </p:txBody>
      </p:sp>
      <p:sp>
        <p:nvSpPr>
          <p:cNvPr id="20" name="CuadroTexto 19">
            <a:extLst>
              <a:ext uri="{FF2B5EF4-FFF2-40B4-BE49-F238E27FC236}">
                <a16:creationId xmlns:a16="http://schemas.microsoft.com/office/drawing/2014/main" id="{553C0F57-685E-B82D-70EC-9528CF17AC13}"/>
              </a:ext>
            </a:extLst>
          </p:cNvPr>
          <p:cNvSpPr txBox="1"/>
          <p:nvPr/>
        </p:nvSpPr>
        <p:spPr>
          <a:xfrm>
            <a:off x="3503559" y="3572427"/>
            <a:ext cx="444352" cy="261610"/>
          </a:xfrm>
          <a:prstGeom prst="rect">
            <a:avLst/>
          </a:prstGeom>
          <a:noFill/>
        </p:spPr>
        <p:txBody>
          <a:bodyPr wrap="none" rtlCol="0">
            <a:spAutoFit/>
          </a:bodyPr>
          <a:lstStyle/>
          <a:p>
            <a:r>
              <a:rPr lang="es-ES" sz="1100" dirty="0">
                <a:solidFill>
                  <a:schemeClr val="bg1"/>
                </a:solidFill>
              </a:rPr>
              <a:t>High</a:t>
            </a:r>
          </a:p>
        </p:txBody>
      </p:sp>
      <p:sp>
        <p:nvSpPr>
          <p:cNvPr id="28" name="CuadroTexto 27">
            <a:extLst>
              <a:ext uri="{FF2B5EF4-FFF2-40B4-BE49-F238E27FC236}">
                <a16:creationId xmlns:a16="http://schemas.microsoft.com/office/drawing/2014/main" id="{49D2B2F4-B569-455B-B37F-223BAF408F08}"/>
              </a:ext>
            </a:extLst>
          </p:cNvPr>
          <p:cNvSpPr txBox="1"/>
          <p:nvPr/>
        </p:nvSpPr>
        <p:spPr>
          <a:xfrm>
            <a:off x="1911609" y="1330127"/>
            <a:ext cx="418704" cy="261610"/>
          </a:xfrm>
          <a:prstGeom prst="rect">
            <a:avLst/>
          </a:prstGeom>
          <a:noFill/>
        </p:spPr>
        <p:txBody>
          <a:bodyPr wrap="none" rtlCol="0">
            <a:spAutoFit/>
          </a:bodyPr>
          <a:lstStyle/>
          <a:p>
            <a:r>
              <a:rPr lang="es-ES" sz="1100" dirty="0">
                <a:solidFill>
                  <a:schemeClr val="bg1"/>
                </a:solidFill>
              </a:rPr>
              <a:t>Low</a:t>
            </a:r>
          </a:p>
        </p:txBody>
      </p:sp>
      <p:sp>
        <p:nvSpPr>
          <p:cNvPr id="29" name="CuadroTexto 28">
            <a:extLst>
              <a:ext uri="{FF2B5EF4-FFF2-40B4-BE49-F238E27FC236}">
                <a16:creationId xmlns:a16="http://schemas.microsoft.com/office/drawing/2014/main" id="{91290705-8192-C284-F5A5-ADBA93DE376B}"/>
              </a:ext>
            </a:extLst>
          </p:cNvPr>
          <p:cNvSpPr txBox="1"/>
          <p:nvPr/>
        </p:nvSpPr>
        <p:spPr>
          <a:xfrm>
            <a:off x="3525516" y="1330237"/>
            <a:ext cx="444352" cy="261610"/>
          </a:xfrm>
          <a:prstGeom prst="rect">
            <a:avLst/>
          </a:prstGeom>
          <a:noFill/>
        </p:spPr>
        <p:txBody>
          <a:bodyPr wrap="none" rtlCol="0">
            <a:spAutoFit/>
          </a:bodyPr>
          <a:lstStyle/>
          <a:p>
            <a:r>
              <a:rPr lang="es-ES" sz="1100" dirty="0">
                <a:solidFill>
                  <a:schemeClr val="bg1"/>
                </a:solidFill>
              </a:rPr>
              <a:t>High</a:t>
            </a:r>
          </a:p>
        </p:txBody>
      </p:sp>
      <p:sp>
        <p:nvSpPr>
          <p:cNvPr id="4" name="Titolo 1">
            <a:extLst>
              <a:ext uri="{FF2B5EF4-FFF2-40B4-BE49-F238E27FC236}">
                <a16:creationId xmlns:a16="http://schemas.microsoft.com/office/drawing/2014/main" id="{12B1677B-5585-6066-E4B0-473E783FFC60}"/>
              </a:ext>
            </a:extLst>
          </p:cNvPr>
          <p:cNvSpPr txBox="1">
            <a:spLocks/>
          </p:cNvSpPr>
          <p:nvPr/>
        </p:nvSpPr>
        <p:spPr>
          <a:xfrm>
            <a:off x="168201" y="234327"/>
            <a:ext cx="6483096" cy="395512"/>
          </a:xfrm>
          <a:prstGeom prst="rect">
            <a:avLst/>
          </a:prstGeom>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1400" b="1" dirty="0">
                <a:latin typeface="Arial" panose="020B0604020202020204" pitchFamily="34" charset="0"/>
                <a:cs typeface="Arial" panose="020B0604020202020204" pitchFamily="34" charset="0"/>
              </a:rPr>
              <a:t>Fig. S4</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633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E08A7BE6-E176-EEBE-7EB5-FF935872D65A}"/>
              </a:ext>
            </a:extLst>
          </p:cNvPr>
          <p:cNvSpPr txBox="1"/>
          <p:nvPr/>
        </p:nvSpPr>
        <p:spPr>
          <a:xfrm>
            <a:off x="581025" y="526704"/>
            <a:ext cx="5695950" cy="5210337"/>
          </a:xfrm>
          <a:prstGeom prst="rect">
            <a:avLst/>
          </a:prstGeom>
          <a:noFill/>
        </p:spPr>
        <p:txBody>
          <a:bodyPr wrap="square">
            <a:spAutoFit/>
          </a:bodyPr>
          <a:lstStyle/>
          <a:p>
            <a:pPr algn="just">
              <a:lnSpc>
                <a:spcPct val="200000"/>
              </a:lnSpc>
              <a:spcAft>
                <a:spcPts val="1000"/>
              </a:spcAft>
            </a:pPr>
            <a:r>
              <a:rPr lang="en-US" sz="1200" b="1" dirty="0">
                <a:effectLst/>
                <a:latin typeface="Times" panose="02020603050405020304" pitchFamily="18" charset="0"/>
                <a:ea typeface="Calibri" panose="020F0502020204030204" pitchFamily="34" charset="0"/>
                <a:cs typeface="Calibri" panose="020F0502020204030204" pitchFamily="34" charset="0"/>
              </a:rPr>
              <a:t>Fig. S4.</a:t>
            </a:r>
            <a:r>
              <a:rPr lang="en-US" sz="1200" dirty="0">
                <a:effectLst/>
                <a:latin typeface="Times" panose="02020603050405020304" pitchFamily="18" charset="0"/>
                <a:ea typeface="Calibri" panose="020F0502020204030204" pitchFamily="34" charset="0"/>
                <a:cs typeface="Calibri" panose="020F0502020204030204" pitchFamily="34" charset="0"/>
              </a:rPr>
              <a:t> </a:t>
            </a:r>
            <a:r>
              <a:rPr lang="en-US" sz="1200" b="1" dirty="0">
                <a:effectLst/>
                <a:latin typeface="Times" panose="02020603050405020304" pitchFamily="18" charset="0"/>
                <a:ea typeface="Calibri" panose="020F0502020204030204" pitchFamily="34" charset="0"/>
                <a:cs typeface="Calibri" panose="020F0502020204030204" pitchFamily="34" charset="0"/>
              </a:rPr>
              <a:t>Characterization of genetic-based mechanisms of resistance to </a:t>
            </a:r>
            <a:r>
              <a:rPr lang="en-US" sz="1200" b="1" dirty="0" err="1">
                <a:effectLst/>
                <a:latin typeface="Times" panose="02020603050405020304" pitchFamily="18" charset="0"/>
                <a:ea typeface="Calibri" panose="020F0502020204030204" pitchFamily="34" charset="0"/>
                <a:cs typeface="Calibri" panose="020F0502020204030204" pitchFamily="34" charset="0"/>
              </a:rPr>
              <a:t>PARPi</a:t>
            </a:r>
            <a:r>
              <a:rPr lang="en-US" sz="1200" b="1" dirty="0">
                <a:effectLst/>
                <a:latin typeface="Times" panose="02020603050405020304" pitchFamily="18" charset="0"/>
                <a:ea typeface="Calibri" panose="020F0502020204030204" pitchFamily="34" charset="0"/>
                <a:cs typeface="Calibri" panose="020F0502020204030204" pitchFamily="34" charset="0"/>
              </a:rPr>
              <a:t> in PDXs.</a:t>
            </a:r>
            <a:r>
              <a:rPr lang="en-US" sz="1200" dirty="0">
                <a:effectLst/>
                <a:latin typeface="Times" panose="02020603050405020304" pitchFamily="18" charset="0"/>
                <a:ea typeface="Calibri" panose="020F0502020204030204" pitchFamily="34" charset="0"/>
                <a:cs typeface="Calibri" panose="020F0502020204030204" pitchFamily="34" charset="0"/>
              </a:rPr>
              <a:t> </a:t>
            </a:r>
            <a:r>
              <a:rPr lang="en-US" sz="1200" b="1" dirty="0">
                <a:effectLst/>
                <a:latin typeface="Times" panose="02020603050405020304" pitchFamily="18" charset="0"/>
                <a:ea typeface="Calibri" panose="020F0502020204030204" pitchFamily="34" charset="0"/>
                <a:cs typeface="Calibri" panose="020F0502020204030204" pitchFamily="34" charset="0"/>
              </a:rPr>
              <a:t>A. </a:t>
            </a:r>
            <a:r>
              <a:rPr lang="en-US" sz="1200" dirty="0">
                <a:effectLst/>
                <a:latin typeface="Times" panose="02020603050405020304" pitchFamily="18" charset="0"/>
                <a:ea typeface="Calibri" panose="020F0502020204030204" pitchFamily="34" charset="0"/>
                <a:cs typeface="Calibri" panose="020F0502020204030204" pitchFamily="34" charset="0"/>
              </a:rPr>
              <a:t>Representative immunofluorescence images of two tumors after progression to olaparib or AZD5305. PDX474.2 (progression #28) harbors a </a:t>
            </a:r>
            <a:r>
              <a:rPr lang="en-US" sz="1200" i="1" dirty="0">
                <a:effectLst/>
                <a:latin typeface="Times" panose="02020603050405020304" pitchFamily="18" charset="0"/>
                <a:ea typeface="Calibri" panose="020F0502020204030204" pitchFamily="34" charset="0"/>
                <a:cs typeface="Calibri" panose="020F0502020204030204" pitchFamily="34" charset="0"/>
              </a:rPr>
              <a:t>BRCA2</a:t>
            </a:r>
            <a:r>
              <a:rPr lang="en-US" sz="1200" dirty="0">
                <a:effectLst/>
                <a:latin typeface="Times" panose="02020603050405020304" pitchFamily="18" charset="0"/>
                <a:ea typeface="Calibri" panose="020F0502020204030204" pitchFamily="34" charset="0"/>
                <a:cs typeface="Calibri" panose="020F0502020204030204" pitchFamily="34" charset="0"/>
              </a:rPr>
              <a:t> reversion mutation and PDX124 (progression #32) shows 53BP1 loss. RAD51 and 53BP1 nuclear foci in geminin-positive cells are shown. All pictures were taken at 600x magnification. Scale bar = 10 </a:t>
            </a:r>
            <a:r>
              <a:rPr lang="en-US" sz="1200" dirty="0">
                <a:effectLst/>
                <a:latin typeface="Times" panose="02020603050405020304" pitchFamily="18" charset="0"/>
                <a:ea typeface="Calibri" panose="020F0502020204030204" pitchFamily="34" charset="0"/>
              </a:rPr>
              <a:t>µ</a:t>
            </a:r>
            <a:r>
              <a:rPr lang="en-US" sz="1200" dirty="0">
                <a:effectLst/>
                <a:latin typeface="Times" panose="02020603050405020304" pitchFamily="18" charset="0"/>
                <a:ea typeface="Calibri" panose="020F0502020204030204" pitchFamily="34" charset="0"/>
                <a:cs typeface="Calibri" panose="020F0502020204030204" pitchFamily="34" charset="0"/>
              </a:rPr>
              <a:t>m. </a:t>
            </a:r>
            <a:r>
              <a:rPr lang="en-US" sz="1200" b="1" dirty="0">
                <a:effectLst/>
                <a:latin typeface="Times" panose="02020603050405020304" pitchFamily="18" charset="0"/>
                <a:ea typeface="Calibri" panose="020F0502020204030204" pitchFamily="34" charset="0"/>
                <a:cs typeface="Calibri" panose="020F0502020204030204" pitchFamily="34" charset="0"/>
              </a:rPr>
              <a:t>B.</a:t>
            </a:r>
            <a:r>
              <a:rPr lang="en-US" sz="1200" dirty="0">
                <a:effectLst/>
                <a:latin typeface="Times" panose="02020603050405020304" pitchFamily="18" charset="0"/>
                <a:ea typeface="Calibri" panose="020F0502020204030204" pitchFamily="34" charset="0"/>
                <a:cs typeface="Calibri" panose="020F0502020204030204" pitchFamily="34" charset="0"/>
              </a:rPr>
              <a:t> Number of mutations detected in </a:t>
            </a:r>
            <a:r>
              <a:rPr lang="en-US" sz="1200" i="1" dirty="0">
                <a:effectLst/>
                <a:latin typeface="Times" panose="02020603050405020304" pitchFamily="18" charset="0"/>
                <a:ea typeface="Calibri" panose="020F0502020204030204" pitchFamily="34" charset="0"/>
                <a:cs typeface="Calibri" panose="020F0502020204030204" pitchFamily="34" charset="0"/>
              </a:rPr>
              <a:t>BRCA1</a:t>
            </a:r>
            <a:r>
              <a:rPr lang="en-US" sz="1200" dirty="0">
                <a:effectLst/>
                <a:latin typeface="Times" panose="02020603050405020304" pitchFamily="18" charset="0"/>
                <a:ea typeface="Calibri" panose="020F0502020204030204" pitchFamily="34" charset="0"/>
                <a:cs typeface="Calibri" panose="020F0502020204030204" pitchFamily="34" charset="0"/>
              </a:rPr>
              <a:t> or </a:t>
            </a:r>
            <a:r>
              <a:rPr lang="en-US" sz="1200" i="1" dirty="0">
                <a:effectLst/>
                <a:latin typeface="Times" panose="02020603050405020304" pitchFamily="18" charset="0"/>
                <a:ea typeface="Calibri" panose="020F0502020204030204" pitchFamily="34" charset="0"/>
                <a:cs typeface="Calibri" panose="020F0502020204030204" pitchFamily="34" charset="0"/>
              </a:rPr>
              <a:t>BRCA2</a:t>
            </a:r>
            <a:r>
              <a:rPr lang="en-US" sz="1200" dirty="0">
                <a:effectLst/>
                <a:latin typeface="Times" panose="02020603050405020304" pitchFamily="18" charset="0"/>
                <a:ea typeface="Calibri" panose="020F0502020204030204" pitchFamily="34" charset="0"/>
                <a:cs typeface="Calibri" panose="020F0502020204030204" pitchFamily="34" charset="0"/>
              </a:rPr>
              <a:t> </a:t>
            </a:r>
            <a:r>
              <a:rPr lang="en-US" sz="1200" i="1" dirty="0">
                <a:effectLst/>
                <a:latin typeface="Times" panose="02020603050405020304" pitchFamily="18" charset="0"/>
                <a:ea typeface="Calibri" panose="020F0502020204030204" pitchFamily="34" charset="0"/>
                <a:cs typeface="Calibri" panose="020F0502020204030204" pitchFamily="34" charset="0"/>
              </a:rPr>
              <a:t>vs</a:t>
            </a:r>
            <a:r>
              <a:rPr lang="en-US" sz="1200" dirty="0">
                <a:effectLst/>
                <a:latin typeface="Times" panose="02020603050405020304" pitchFamily="18" charset="0"/>
                <a:ea typeface="Calibri" panose="020F0502020204030204" pitchFamily="34" charset="0"/>
                <a:cs typeface="Calibri" panose="020F0502020204030204" pitchFamily="34" charset="0"/>
              </a:rPr>
              <a:t>. total number of mutations detected by whole exome sequencing. Untreated controls, AZD5305- and olaparib-progressing tumors of each PDX are depicted (AZD5305, n = 9; olaparib, n = 30). </a:t>
            </a:r>
            <a:r>
              <a:rPr lang="en-US" sz="1200" dirty="0" err="1">
                <a:effectLst/>
                <a:latin typeface="Times" panose="02020603050405020304" pitchFamily="18" charset="0"/>
                <a:ea typeface="Calibri" panose="020F0502020204030204" pitchFamily="34" charset="0"/>
                <a:cs typeface="Calibri" panose="020F0502020204030204" pitchFamily="34" charset="0"/>
              </a:rPr>
              <a:t>PARPi</a:t>
            </a:r>
            <a:r>
              <a:rPr lang="en-US" sz="1200" dirty="0">
                <a:effectLst/>
                <a:latin typeface="Times" panose="02020603050405020304" pitchFamily="18" charset="0"/>
                <a:ea typeface="Calibri" panose="020F0502020204030204" pitchFamily="34" charset="0"/>
                <a:cs typeface="Calibri" panose="020F0502020204030204" pitchFamily="34" charset="0"/>
              </a:rPr>
              <a:t>-progressing tumors harboring a reversion mutation are highlighted. </a:t>
            </a:r>
            <a:r>
              <a:rPr lang="en-US" sz="1200" b="1" dirty="0">
                <a:effectLst/>
                <a:latin typeface="Times" panose="02020603050405020304" pitchFamily="18" charset="0"/>
                <a:ea typeface="Calibri" panose="020F0502020204030204" pitchFamily="34" charset="0"/>
                <a:cs typeface="Calibri" panose="020F0502020204030204" pitchFamily="34" charset="0"/>
              </a:rPr>
              <a:t>C.</a:t>
            </a:r>
            <a:r>
              <a:rPr lang="en-US" sz="1200" dirty="0">
                <a:effectLst/>
                <a:latin typeface="Times" panose="02020603050405020304" pitchFamily="18" charset="0"/>
                <a:ea typeface="Calibri" panose="020F0502020204030204" pitchFamily="34" charset="0"/>
                <a:cs typeface="Calibri" panose="020F0502020204030204" pitchFamily="34" charset="0"/>
              </a:rPr>
              <a:t> Illustrations of the reversion mutations detected associated with the usage of microhomology as a backup mechanism to repair DSBs detected in </a:t>
            </a:r>
            <a:r>
              <a:rPr lang="en-US" sz="1200" dirty="0" err="1">
                <a:effectLst/>
                <a:latin typeface="Times" panose="02020603050405020304" pitchFamily="18" charset="0"/>
                <a:ea typeface="Calibri" panose="020F0502020204030204" pitchFamily="34" charset="0"/>
                <a:cs typeface="Calibri" panose="020F0502020204030204" pitchFamily="34" charset="0"/>
              </a:rPr>
              <a:t>PARPi</a:t>
            </a:r>
            <a:r>
              <a:rPr lang="en-US" sz="1200" dirty="0">
                <a:effectLst/>
                <a:latin typeface="Times" panose="02020603050405020304" pitchFamily="18" charset="0"/>
                <a:ea typeface="Calibri" panose="020F0502020204030204" pitchFamily="34" charset="0"/>
                <a:cs typeface="Calibri" panose="020F0502020204030204" pitchFamily="34" charset="0"/>
              </a:rPr>
              <a:t>-progressing tumors. The reference (Ref) and the sequence with the deletion (Del) are shown. Deleted sequences are labelled in red, and dashes indicate deleted base pairs. Microhomology regions are labelled in green. </a:t>
            </a:r>
            <a:endParaRPr lang="es-ES" sz="12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599943721"/>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af4b02c-7db0-439e-aa8e-91deb3a5198c">
      <Terms xmlns="http://schemas.microsoft.com/office/infopath/2007/PartnerControls"/>
    </lcf76f155ced4ddcb4097134ff3c332f>
    <TaxCatchAll xmlns="ab94873b-0c00-4e6a-afc4-e2f1e79e380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587012D0AF9DED46872164A9E14E0EA6" ma:contentTypeVersion="15" ma:contentTypeDescription="Crear nuevo documento." ma:contentTypeScope="" ma:versionID="0561f4ffc3e318e4cd2ed3d6e331ec52">
  <xsd:schema xmlns:xsd="http://www.w3.org/2001/XMLSchema" xmlns:xs="http://www.w3.org/2001/XMLSchema" xmlns:p="http://schemas.microsoft.com/office/2006/metadata/properties" xmlns:ns2="ab94873b-0c00-4e6a-afc4-e2f1e79e3808" xmlns:ns3="9af4b02c-7db0-439e-aa8e-91deb3a5198c" targetNamespace="http://schemas.microsoft.com/office/2006/metadata/properties" ma:root="true" ma:fieldsID="aca3eb2585f74d754edf993ec561c90b" ns2:_="" ns3:_="">
    <xsd:import namespace="ab94873b-0c00-4e6a-afc4-e2f1e79e3808"/>
    <xsd:import namespace="9af4b02c-7db0-439e-aa8e-91deb3a5198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ObjectDetectorVersions" minOccurs="0"/>
                <xsd:element ref="ns3:MediaServiceDateTaken" minOccurs="0"/>
                <xsd:element ref="ns3:MediaServiceGenerationTime" minOccurs="0"/>
                <xsd:element ref="ns3:MediaServiceEventHashCode" minOccurs="0"/>
                <xsd:element ref="ns3:MediaLengthInSeconds" minOccurs="0"/>
                <xsd:element ref="ns3:lcf76f155ced4ddcb4097134ff3c332f" minOccurs="0"/>
                <xsd:element ref="ns2:TaxCatchAll" minOccurs="0"/>
                <xsd:element ref="ns3:MediaServiceOCR"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94873b-0c00-4e6a-afc4-e2f1e79e3808"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19" nillable="true" ma:displayName="Taxonomy Catch All Column" ma:hidden="true" ma:list="{94565a42-30ce-43b8-9513-4465b166476f}" ma:internalName="TaxCatchAll" ma:showField="CatchAllData" ma:web="ab94873b-0c00-4e6a-afc4-e2f1e79e3808">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af4b02c-7db0-439e-aa8e-91deb3a5198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Etiquetas de imagen" ma:readOnly="false" ma:fieldId="{5cf76f15-5ced-4ddc-b409-7134ff3c332f}" ma:taxonomyMulti="true" ma:sspId="3628b463-d97b-4e14-948c-0216024a87c4"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66C6CD-8025-4915-9826-6D306D88D292}">
  <ds:schemaRefs>
    <ds:schemaRef ds:uri="http://schemas.microsoft.com/sharepoint/v3/contenttype/forms"/>
  </ds:schemaRefs>
</ds:datastoreItem>
</file>

<file path=customXml/itemProps2.xml><?xml version="1.0" encoding="utf-8"?>
<ds:datastoreItem xmlns:ds="http://schemas.openxmlformats.org/officeDocument/2006/customXml" ds:itemID="{4609901A-2584-4595-BCA3-D6EF7971CC80}">
  <ds:schemaRefs>
    <ds:schemaRef ds:uri="http://schemas.microsoft.com/office/2006/metadata/properties"/>
    <ds:schemaRef ds:uri="http://schemas.microsoft.com/office/infopath/2007/PartnerControls"/>
    <ds:schemaRef ds:uri="9af4b02c-7db0-439e-aa8e-91deb3a5198c"/>
    <ds:schemaRef ds:uri="ab94873b-0c00-4e6a-afc4-e2f1e79e3808"/>
  </ds:schemaRefs>
</ds:datastoreItem>
</file>

<file path=customXml/itemProps3.xml><?xml version="1.0" encoding="utf-8"?>
<ds:datastoreItem xmlns:ds="http://schemas.openxmlformats.org/officeDocument/2006/customXml" ds:itemID="{0476F82D-5223-405B-B650-7A7BA92170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b94873b-0c00-4e6a-afc4-e2f1e79e3808"/>
    <ds:schemaRef ds:uri="9af4b02c-7db0-439e-aa8e-91deb3a519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79838</TotalTime>
  <Words>290</Words>
  <Application>Microsoft Office PowerPoint</Application>
  <PresentationFormat>A4 (210 x 297 mm)</PresentationFormat>
  <Paragraphs>34</Paragraphs>
  <Slides>2</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vt:i4>
      </vt:variant>
    </vt:vector>
  </HeadingPairs>
  <TitlesOfParts>
    <vt:vector size="7" baseType="lpstr">
      <vt:lpstr>Arial</vt:lpstr>
      <vt:lpstr>Calibri</vt:lpstr>
      <vt:lpstr>Calibri Light</vt:lpstr>
      <vt:lpstr>Times</vt:lpstr>
      <vt:lpstr>Tema di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laboetg</dc:creator>
  <cp:lastModifiedBy>ANDREA HERENCIA ROPERO</cp:lastModifiedBy>
  <cp:revision>937</cp:revision>
  <dcterms:created xsi:type="dcterms:W3CDTF">2022-05-23T09:28:38Z</dcterms:created>
  <dcterms:modified xsi:type="dcterms:W3CDTF">2024-06-29T08:12:30Z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0x010100587012D0AF9DED46872164A9E14E0EA6</vt:lpwstr>
  </property>
  <property fmtid="{D5CDD505-2E9C-101B-9397-08002B2CF9AE}" pid="3" name="MediaServiceImageTags">
    <vt:lpwstr/>
  </property>
</Properties>
</file>