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7199313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8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Reguera Blazquez" userId="87bd5a0c-6611-42cb-a02e-abc960c97237" providerId="ADAL" clId="{0E308E20-EAA2-4E19-B1BC-9D3DE6E0654F}"/>
    <pc:docChg chg="modSld">
      <pc:chgData name="Maria Reguera Blazquez" userId="87bd5a0c-6611-42cb-a02e-abc960c97237" providerId="ADAL" clId="{0E308E20-EAA2-4E19-B1BC-9D3DE6E0654F}" dt="2021-11-19T15:36:55.188" v="0" actId="931"/>
      <pc:docMkLst>
        <pc:docMk/>
      </pc:docMkLst>
      <pc:sldChg chg="addSp modSp">
        <pc:chgData name="Maria Reguera Blazquez" userId="87bd5a0c-6611-42cb-a02e-abc960c97237" providerId="ADAL" clId="{0E308E20-EAA2-4E19-B1BC-9D3DE6E0654F}" dt="2021-11-19T15:36:55.188" v="0" actId="931"/>
        <pc:sldMkLst>
          <pc:docMk/>
          <pc:sldMk cId="241853431" sldId="259"/>
        </pc:sldMkLst>
        <pc:picChg chg="add mod">
          <ac:chgData name="Maria Reguera Blazquez" userId="87bd5a0c-6611-42cb-a02e-abc960c97237" providerId="ADAL" clId="{0E308E20-EAA2-4E19-B1BC-9D3DE6E0654F}" dt="2021-11-19T15:36:55.188" v="0" actId="931"/>
          <ac:picMkLst>
            <pc:docMk/>
            <pc:sldMk cId="241853431" sldId="259"/>
            <ac:picMk id="3" creationId="{97CE6AA2-F72F-47DA-A6BF-0E3651888D5E}"/>
          </ac:picMkLst>
        </pc:picChg>
      </pc:sldChg>
    </pc:docChg>
  </pc:docChgLst>
  <pc:docChgLst>
    <pc:chgData name="Maria Reguera Blazquez" userId="87bd5a0c-6611-42cb-a02e-abc960c97237" providerId="ADAL" clId="{67101A86-11E6-4494-B2E5-0AB1DAE8B52C}"/>
    <pc:docChg chg="undo custSel modSld">
      <pc:chgData name="Maria Reguera Blazquez" userId="87bd5a0c-6611-42cb-a02e-abc960c97237" providerId="ADAL" clId="{67101A86-11E6-4494-B2E5-0AB1DAE8B52C}" dt="2024-01-29T13:41:00.369" v="4"/>
      <pc:docMkLst>
        <pc:docMk/>
      </pc:docMkLst>
      <pc:sldChg chg="modSp mod">
        <pc:chgData name="Maria Reguera Blazquez" userId="87bd5a0c-6611-42cb-a02e-abc960c97237" providerId="ADAL" clId="{67101A86-11E6-4494-B2E5-0AB1DAE8B52C}" dt="2024-01-29T13:41:00.369" v="4"/>
        <pc:sldMkLst>
          <pc:docMk/>
          <pc:sldMk cId="241853431" sldId="259"/>
        </pc:sldMkLst>
        <pc:spChg chg="mod">
          <ac:chgData name="Maria Reguera Blazquez" userId="87bd5a0c-6611-42cb-a02e-abc960c97237" providerId="ADAL" clId="{67101A86-11E6-4494-B2E5-0AB1DAE8B52C}" dt="2024-01-29T13:41:00.369" v="4"/>
          <ac:spMkLst>
            <pc:docMk/>
            <pc:sldMk cId="241853431" sldId="259"/>
            <ac:spMk id="23" creationId="{8728B62D-4330-8676-24F5-58C40BDFB528}"/>
          </ac:spMkLst>
        </pc:spChg>
      </pc:sldChg>
    </pc:docChg>
  </pc:docChgLst>
  <pc:docChgLst>
    <pc:chgData name="Maria Reguera Blazquez" userId="87bd5a0c-6611-42cb-a02e-abc960c97237" providerId="ADAL" clId="{AE957534-1450-4F70-91D5-5391A8C37956}"/>
    <pc:docChg chg="custSel modSld">
      <pc:chgData name="Maria Reguera Blazquez" userId="87bd5a0c-6611-42cb-a02e-abc960c97237" providerId="ADAL" clId="{AE957534-1450-4F70-91D5-5391A8C37956}" dt="2024-01-27T15:19:23.950" v="10" actId="1076"/>
      <pc:docMkLst>
        <pc:docMk/>
      </pc:docMkLst>
      <pc:sldChg chg="addSp delSp modSp mod">
        <pc:chgData name="Maria Reguera Blazquez" userId="87bd5a0c-6611-42cb-a02e-abc960c97237" providerId="ADAL" clId="{AE957534-1450-4F70-91D5-5391A8C37956}" dt="2024-01-27T15:19:23.950" v="10" actId="1076"/>
        <pc:sldMkLst>
          <pc:docMk/>
          <pc:sldMk cId="241853431" sldId="259"/>
        </pc:sldMkLst>
        <pc:spChg chg="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5" creationId="{DCAAA1CC-59A1-EC00-ED5D-A8EBE6E458A0}"/>
          </ac:spMkLst>
        </pc:spChg>
        <pc:spChg chg="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6" creationId="{19988E2D-5F73-E08F-65A2-790A2335EA18}"/>
          </ac:spMkLst>
        </pc:spChg>
        <pc:spChg chg="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7" creationId="{7B31CDB3-42CB-2E91-5A24-0FAC46AAE169}"/>
          </ac:spMkLst>
        </pc:spChg>
        <pc:spChg chg="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8" creationId="{05538250-FFAF-12C1-3717-CDE07080D1E7}"/>
          </ac:spMkLst>
        </pc:spChg>
        <pc:spChg chg="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9" creationId="{5DAE881B-01E9-857A-CA98-63BEBD1AFCF3}"/>
          </ac:spMkLst>
        </pc:spChg>
        <pc:spChg chg="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12" creationId="{55FA0827-35EB-6568-09BD-7D39832C8D57}"/>
          </ac:spMkLst>
        </pc:spChg>
        <pc:spChg chg="add 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13" creationId="{F4EF94A4-2085-ED0A-C4BA-EF60BADEE354}"/>
          </ac:spMkLst>
        </pc:spChg>
        <pc:spChg chg="add 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17" creationId="{B79C04AC-8DB8-9AFA-F4C2-C0B80E582666}"/>
          </ac:spMkLst>
        </pc:spChg>
        <pc:spChg chg="add 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18" creationId="{DE5A7380-31F3-8622-2875-E9C9DCE96626}"/>
          </ac:spMkLst>
        </pc:spChg>
        <pc:spChg chg="add 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19" creationId="{61EA5A8F-B82C-F27F-C17B-1A929F7B810E}"/>
          </ac:spMkLst>
        </pc:spChg>
        <pc:spChg chg="add 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20" creationId="{452FA857-7E21-6559-1254-DD331DFC587A}"/>
          </ac:spMkLst>
        </pc:spChg>
        <pc:spChg chg="add mod">
          <ac:chgData name="Maria Reguera Blazquez" userId="87bd5a0c-6611-42cb-a02e-abc960c97237" providerId="ADAL" clId="{AE957534-1450-4F70-91D5-5391A8C37956}" dt="2024-01-27T15:18:32.671" v="2"/>
          <ac:spMkLst>
            <pc:docMk/>
            <pc:sldMk cId="241853431" sldId="259"/>
            <ac:spMk id="21" creationId="{1026D442-24CD-2A03-2159-6C884754EE13}"/>
          </ac:spMkLst>
        </pc:spChg>
        <pc:spChg chg="add mod">
          <ac:chgData name="Maria Reguera Blazquez" userId="87bd5a0c-6611-42cb-a02e-abc960c97237" providerId="ADAL" clId="{AE957534-1450-4F70-91D5-5391A8C37956}" dt="2024-01-27T15:19:23.950" v="10" actId="1076"/>
          <ac:spMkLst>
            <pc:docMk/>
            <pc:sldMk cId="241853431" sldId="259"/>
            <ac:spMk id="23" creationId="{8728B62D-4330-8676-24F5-58C40BDFB528}"/>
          </ac:spMkLst>
        </pc:spChg>
        <pc:grpChg chg="add mod">
          <ac:chgData name="Maria Reguera Blazquez" userId="87bd5a0c-6611-42cb-a02e-abc960c97237" providerId="ADAL" clId="{AE957534-1450-4F70-91D5-5391A8C37956}" dt="2024-01-27T15:18:32.671" v="2"/>
          <ac:grpSpMkLst>
            <pc:docMk/>
            <pc:sldMk cId="241853431" sldId="259"/>
            <ac:grpSpMk id="2" creationId="{F8A33279-2281-A96F-B87D-1A9E4851E798}"/>
          </ac:grpSpMkLst>
        </pc:grpChg>
        <pc:grpChg chg="mod">
          <ac:chgData name="Maria Reguera Blazquez" userId="87bd5a0c-6611-42cb-a02e-abc960c97237" providerId="ADAL" clId="{AE957534-1450-4F70-91D5-5391A8C37956}" dt="2024-01-27T15:18:32.671" v="2"/>
          <ac:grpSpMkLst>
            <pc:docMk/>
            <pc:sldMk cId="241853431" sldId="259"/>
            <ac:grpSpMk id="4" creationId="{1B8D71CA-800D-F2EC-4FC6-AF4D9B64F189}"/>
          </ac:grpSpMkLst>
        </pc:grpChg>
        <pc:grpChg chg="add mod">
          <ac:chgData name="Maria Reguera Blazquez" userId="87bd5a0c-6611-42cb-a02e-abc960c97237" providerId="ADAL" clId="{AE957534-1450-4F70-91D5-5391A8C37956}" dt="2024-01-27T15:18:32.671" v="2"/>
          <ac:grpSpMkLst>
            <pc:docMk/>
            <pc:sldMk cId="241853431" sldId="259"/>
            <ac:grpSpMk id="14" creationId="{3932E68A-625D-585D-FE38-1204D66ADBF1}"/>
          </ac:grpSpMkLst>
        </pc:grpChg>
        <pc:picChg chg="del mod">
          <ac:chgData name="Maria Reguera Blazquez" userId="87bd5a0c-6611-42cb-a02e-abc960c97237" providerId="ADAL" clId="{AE957534-1450-4F70-91D5-5391A8C37956}" dt="2024-01-27T15:18:24.461" v="1" actId="478"/>
          <ac:picMkLst>
            <pc:docMk/>
            <pc:sldMk cId="241853431" sldId="259"/>
            <ac:picMk id="3" creationId="{97CE6AA2-F72F-47DA-A6BF-0E3651888D5E}"/>
          </ac:picMkLst>
        </pc:picChg>
        <pc:picChg chg="mod">
          <ac:chgData name="Maria Reguera Blazquez" userId="87bd5a0c-6611-42cb-a02e-abc960c97237" providerId="ADAL" clId="{AE957534-1450-4F70-91D5-5391A8C37956}" dt="2024-01-27T15:18:32.671" v="2"/>
          <ac:picMkLst>
            <pc:docMk/>
            <pc:sldMk cId="241853431" sldId="259"/>
            <ac:picMk id="10" creationId="{7462416F-4E9C-C462-B3A9-5DFCBAA72E61}"/>
          </ac:picMkLst>
        </pc:picChg>
        <pc:picChg chg="mod">
          <ac:chgData name="Maria Reguera Blazquez" userId="87bd5a0c-6611-42cb-a02e-abc960c97237" providerId="ADAL" clId="{AE957534-1450-4F70-91D5-5391A8C37956}" dt="2024-01-27T15:18:32.671" v="2"/>
          <ac:picMkLst>
            <pc:docMk/>
            <pc:sldMk cId="241853431" sldId="259"/>
            <ac:picMk id="15" creationId="{3DA6742A-9A64-374D-8A34-7B42924D2E66}"/>
          </ac:picMkLst>
        </pc:picChg>
        <pc:picChg chg="mod">
          <ac:chgData name="Maria Reguera Blazquez" userId="87bd5a0c-6611-42cb-a02e-abc960c97237" providerId="ADAL" clId="{AE957534-1450-4F70-91D5-5391A8C37956}" dt="2024-01-27T15:19:23.950" v="10" actId="1076"/>
          <ac:picMkLst>
            <pc:docMk/>
            <pc:sldMk cId="241853431" sldId="259"/>
            <ac:picMk id="22" creationId="{3A31CCB9-941C-F962-7314-F601627BF446}"/>
          </ac:picMkLst>
        </pc:picChg>
        <pc:cxnChg chg="mod">
          <ac:chgData name="Maria Reguera Blazquez" userId="87bd5a0c-6611-42cb-a02e-abc960c97237" providerId="ADAL" clId="{AE957534-1450-4F70-91D5-5391A8C37956}" dt="2024-01-27T15:18:32.671" v="2"/>
          <ac:cxnSpMkLst>
            <pc:docMk/>
            <pc:sldMk cId="241853431" sldId="259"/>
            <ac:cxnSpMk id="11" creationId="{B5C74478-21B0-D290-3E15-AC9BC04F5CDA}"/>
          </ac:cxnSpMkLst>
        </pc:cxnChg>
        <pc:cxnChg chg="mod">
          <ac:chgData name="Maria Reguera Blazquez" userId="87bd5a0c-6611-42cb-a02e-abc960c97237" providerId="ADAL" clId="{AE957534-1450-4F70-91D5-5391A8C37956}" dt="2024-01-27T15:18:32.671" v="2"/>
          <ac:cxnSpMkLst>
            <pc:docMk/>
            <pc:sldMk cId="241853431" sldId="259"/>
            <ac:cxnSpMk id="16" creationId="{CD4E4582-DC64-879D-0019-D01CD93D6C4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1122363"/>
            <a:ext cx="6119416" cy="2387600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3602038"/>
            <a:ext cx="5399485" cy="1655762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6289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1229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365125"/>
            <a:ext cx="1552352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365125"/>
            <a:ext cx="4567064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079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598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709740"/>
            <a:ext cx="6209407" cy="2852737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4589465"/>
            <a:ext cx="6209407" cy="150018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5368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825625"/>
            <a:ext cx="3059708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825625"/>
            <a:ext cx="3059708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98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365127"/>
            <a:ext cx="6209407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681163"/>
            <a:ext cx="3045646" cy="823912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2505075"/>
            <a:ext cx="3045646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681163"/>
            <a:ext cx="3060646" cy="823912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2505075"/>
            <a:ext cx="3060646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34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816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6097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57200"/>
            <a:ext cx="2321966" cy="160020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987427"/>
            <a:ext cx="3644652" cy="4873625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057400"/>
            <a:ext cx="2321966" cy="3811588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3469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457200"/>
            <a:ext cx="2321966" cy="1600200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987427"/>
            <a:ext cx="3644652" cy="4873625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2057400"/>
            <a:ext cx="2321966" cy="3811588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9087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365127"/>
            <a:ext cx="620940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825625"/>
            <a:ext cx="620940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6356352"/>
            <a:ext cx="16198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E4684-83DD-486B-BB45-BE355C34D6FB}" type="datetimeFigureOut">
              <a:rPr lang="es-ES" smtClean="0"/>
              <a:t>29/01/2024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6356352"/>
            <a:ext cx="24297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6356352"/>
            <a:ext cx="16198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CD38E-99F4-4058-BE6D-29D9496ADA1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3780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>
            <a:extLst>
              <a:ext uri="{FF2B5EF4-FFF2-40B4-BE49-F238E27FC236}">
                <a16:creationId xmlns:a16="http://schemas.microsoft.com/office/drawing/2014/main" id="{3A31CCB9-941C-F962-7314-F601627BF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061" y="1390192"/>
            <a:ext cx="7199313" cy="29293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8728B62D-4330-8676-24F5-58C40BDFB528}"/>
              </a:ext>
            </a:extLst>
          </p:cNvPr>
          <p:cNvSpPr txBox="1"/>
          <p:nvPr/>
        </p:nvSpPr>
        <p:spPr>
          <a:xfrm>
            <a:off x="322099" y="4670272"/>
            <a:ext cx="6597644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File 2. Anatomy of chia nutlets. </a:t>
            </a:r>
            <a:r>
              <a:rPr lang="es-AR" sz="1400" b="1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A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Pericarp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structure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of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chia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nutlet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 (Per)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Pericarp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; (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Exo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)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Exocarp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; (Mes)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Mesocarp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; (Endo)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Endocarp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 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toluidine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 blue reactive and, </a:t>
            </a:r>
            <a:r>
              <a:rPr lang="es-AR" sz="1400" b="1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B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Cotyledon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. (Co)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Cotyledon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; (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Lip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) 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Lipids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, </a:t>
            </a:r>
            <a:r>
              <a:rPr lang="es-AR" sz="1400" dirty="0" err="1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oil</a:t>
            </a:r>
            <a:r>
              <a:rPr lang="es-AR" sz="1400" dirty="0">
                <a:latin typeface="Times New Roman" panose="02020603050405020304" pitchFamily="18" charset="0"/>
                <a:ea typeface="+mn-lt"/>
                <a:cs typeface="Times New Roman" panose="02020603050405020304" pitchFamily="18" charset="0"/>
              </a:rPr>
              <a:t> red reactive.</a:t>
            </a:r>
            <a:endParaRPr lang="es-A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534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60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Reguera Blazquez</dc:creator>
  <cp:lastModifiedBy>Maria Reguera Blazquez</cp:lastModifiedBy>
  <cp:revision>2</cp:revision>
  <dcterms:created xsi:type="dcterms:W3CDTF">2021-01-03T23:28:36Z</dcterms:created>
  <dcterms:modified xsi:type="dcterms:W3CDTF">2024-01-29T13:41:04Z</dcterms:modified>
</cp:coreProperties>
</file>