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192" y="-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66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00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01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40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07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09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38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726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33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584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202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34C5D-A74A-4655-8C8B-7E7104DE347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4C51-1E86-45FC-B3DF-07C529BF84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885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3" Type="http://schemas.openxmlformats.org/officeDocument/2006/relationships/image" Target="../media/image2.tiff"/><Relationship Id="rId21" Type="http://schemas.openxmlformats.org/officeDocument/2006/relationships/image" Target="../media/image20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2101" y="1528050"/>
            <a:ext cx="6314283" cy="5914364"/>
            <a:chOff x="365168" y="678953"/>
            <a:chExt cx="6314283" cy="5914364"/>
          </a:xfrm>
        </p:grpSpPr>
        <p:grpSp>
          <p:nvGrpSpPr>
            <p:cNvPr id="3" name="组合 2"/>
            <p:cNvGrpSpPr/>
            <p:nvPr/>
          </p:nvGrpSpPr>
          <p:grpSpPr>
            <a:xfrm>
              <a:off x="365168" y="860414"/>
              <a:ext cx="6314283" cy="5732903"/>
              <a:chOff x="365168" y="212714"/>
              <a:chExt cx="6314283" cy="5732903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0" y="42703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4926" y="42703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852" y="42703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0779" y="42703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0" y="153668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4926" y="1536681"/>
                <a:ext cx="1440000" cy="108000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36727" y="782370"/>
                <a:ext cx="3481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0H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5168" y="1892015"/>
                <a:ext cx="4187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12H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852" y="153668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0779" y="153668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3475" y="264632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39243" y="2646326"/>
                <a:ext cx="1440000" cy="1080000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365168" y="4111305"/>
                <a:ext cx="4187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36H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5011" y="264632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0779" y="2646326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0" y="375597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4926" y="375597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852" y="375597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0779" y="3755971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00" y="4865617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44926" y="4865617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27852" y="4865617"/>
                <a:ext cx="1440000" cy="1080000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10779" y="4865617"/>
                <a:ext cx="1440000" cy="1080000"/>
              </a:xfrm>
              <a:prstGeom prst="rect">
                <a:avLst/>
              </a:prstGeom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365168" y="3001660"/>
                <a:ext cx="4187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24H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65168" y="5220951"/>
                <a:ext cx="41870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48H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79912" y="212714"/>
                <a:ext cx="120417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Cu</a:t>
                </a:r>
                <a:r>
                  <a:rPr lang="en-US" altLang="zh-CN" sz="1000" baseline="30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2+</a:t>
                </a:r>
                <a:r>
                  <a:rPr lang="en-US" altLang="zh-CN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fluorescence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3842923" y="212714"/>
                <a:ext cx="120417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Cu</a:t>
                </a:r>
                <a:r>
                  <a:rPr lang="en-US" altLang="zh-CN" sz="1000" baseline="30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2+</a:t>
                </a:r>
                <a:r>
                  <a:rPr lang="en-US" altLang="zh-CN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 fluorescence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2244926" y="212714"/>
                <a:ext cx="146867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Merged with brightfield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210779" y="212714"/>
                <a:ext cx="146867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Merged with brightfield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774484" y="678953"/>
              <a:ext cx="2880000" cy="246221"/>
              <a:chOff x="774484" y="596403"/>
              <a:chExt cx="2880000" cy="246221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774484" y="773014"/>
                <a:ext cx="288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1804679" y="596403"/>
                <a:ext cx="81961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HeLa cells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720884" y="678953"/>
              <a:ext cx="2880000" cy="246221"/>
              <a:chOff x="3720884" y="596403"/>
              <a:chExt cx="2880000" cy="246221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3720884" y="773014"/>
                <a:ext cx="2880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4751079" y="596403"/>
                <a:ext cx="81961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SiHa cells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</p:grpSp>
      <p:pic>
        <p:nvPicPr>
          <p:cNvPr id="50" name="图片 49"/>
          <p:cNvPicPr preferRelativeResize="0">
            <a:picLocks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391"/>
          <a:stretch/>
        </p:blipFill>
        <p:spPr>
          <a:xfrm>
            <a:off x="1168899" y="731368"/>
            <a:ext cx="144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1" name="TextBox 50"/>
          <p:cNvSpPr txBox="1"/>
          <p:nvPr/>
        </p:nvSpPr>
        <p:spPr>
          <a:xfrm>
            <a:off x="2619107" y="704607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FDX1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51538" y="499542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HeLa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09723" y="499542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Caski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83939" y="499542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SiHa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214874" y="499542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C33A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4688" y="433184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7" name="图片 56"/>
          <p:cNvPicPr preferRelativeResize="0">
            <a:picLocks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497" b="4154"/>
          <a:stretch/>
        </p:blipFill>
        <p:spPr>
          <a:xfrm>
            <a:off x="1163939" y="951497"/>
            <a:ext cx="144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8" name="TextBox 57"/>
          <p:cNvSpPr txBox="1"/>
          <p:nvPr/>
        </p:nvSpPr>
        <p:spPr>
          <a:xfrm>
            <a:off x="2619107" y="920615"/>
            <a:ext cx="6848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β-ACTIN</a:t>
            </a:r>
            <a:endParaRPr lang="zh-CN" altLang="en-US" sz="10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4688" y="1222657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6327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2</cp:revision>
  <dcterms:created xsi:type="dcterms:W3CDTF">2024-02-29T09:19:42Z</dcterms:created>
  <dcterms:modified xsi:type="dcterms:W3CDTF">2024-02-29T09:21:27Z</dcterms:modified>
</cp:coreProperties>
</file>