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2192" y="-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635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31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931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89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304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46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30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539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00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880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64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420D3-F781-4A44-A69D-B8FE363CDEDB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F33C0-F0E6-4172-8355-61F07BA3A6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83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4514" y="0"/>
            <a:ext cx="5211374" cy="4262199"/>
            <a:chOff x="294514" y="3134823"/>
            <a:chExt cx="5211374" cy="4262199"/>
          </a:xfrm>
        </p:grpSpPr>
        <p:sp>
          <p:nvSpPr>
            <p:cNvPr id="3" name="TextBox 2"/>
            <p:cNvSpPr txBox="1"/>
            <p:nvPr/>
          </p:nvSpPr>
          <p:spPr>
            <a:xfrm rot="5400000">
              <a:off x="4162598" y="3091707"/>
              <a:ext cx="338554" cy="985206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HeLa TPL80nM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rot="5400000">
              <a:off x="1794312" y="3225558"/>
              <a:ext cx="338554" cy="717504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HeLa CON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5400000">
              <a:off x="4162598" y="5057471"/>
              <a:ext cx="338554" cy="95795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SiHa TPL40nM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5400000">
              <a:off x="1794312" y="5191322"/>
              <a:ext cx="338554" cy="690254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SiHa CON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577" y="3642581"/>
              <a:ext cx="2348025" cy="1800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7863" y="3642582"/>
              <a:ext cx="2348025" cy="1800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577" y="5593292"/>
              <a:ext cx="2348025" cy="180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7863" y="5597022"/>
              <a:ext cx="2348025" cy="1800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94514" y="31348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620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2024-02-29T09:22:12Z</dcterms:created>
  <dcterms:modified xsi:type="dcterms:W3CDTF">2024-02-29T09:22:33Z</dcterms:modified>
</cp:coreProperties>
</file>