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90" d="100"/>
          <a:sy n="90" d="100"/>
        </p:scale>
        <p:origin x="-1228" y="110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35A6E-F068-43B9-A476-C6F4C4813CC4}" type="datetimeFigureOut">
              <a:rPr lang="zh-CN" altLang="en-US" smtClean="0"/>
              <a:t>2024/2/29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D52F-C9A3-48EC-8328-ADFE71B429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501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35A6E-F068-43B9-A476-C6F4C4813CC4}" type="datetimeFigureOut">
              <a:rPr lang="zh-CN" altLang="en-US" smtClean="0"/>
              <a:t>2024/2/29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D52F-C9A3-48EC-8328-ADFE71B429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3072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35A6E-F068-43B9-A476-C6F4C4813CC4}" type="datetimeFigureOut">
              <a:rPr lang="zh-CN" altLang="en-US" smtClean="0"/>
              <a:t>2024/2/29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D52F-C9A3-48EC-8328-ADFE71B429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7935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35A6E-F068-43B9-A476-C6F4C4813CC4}" type="datetimeFigureOut">
              <a:rPr lang="zh-CN" altLang="en-US" smtClean="0"/>
              <a:t>2024/2/29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D52F-C9A3-48EC-8328-ADFE71B429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7498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35A6E-F068-43B9-A476-C6F4C4813CC4}" type="datetimeFigureOut">
              <a:rPr lang="zh-CN" altLang="en-US" smtClean="0"/>
              <a:t>2024/2/29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D52F-C9A3-48EC-8328-ADFE71B429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449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35A6E-F068-43B9-A476-C6F4C4813CC4}" type="datetimeFigureOut">
              <a:rPr lang="zh-CN" altLang="en-US" smtClean="0"/>
              <a:t>2024/2/29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D52F-C9A3-48EC-8328-ADFE71B429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66053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35A6E-F068-43B9-A476-C6F4C4813CC4}" type="datetimeFigureOut">
              <a:rPr lang="zh-CN" altLang="en-US" smtClean="0"/>
              <a:t>2024/2/29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D52F-C9A3-48EC-8328-ADFE71B429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3384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35A6E-F068-43B9-A476-C6F4C4813CC4}" type="datetimeFigureOut">
              <a:rPr lang="zh-CN" altLang="en-US" smtClean="0"/>
              <a:t>2024/2/29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D52F-C9A3-48EC-8328-ADFE71B429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6790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35A6E-F068-43B9-A476-C6F4C4813CC4}" type="datetimeFigureOut">
              <a:rPr lang="zh-CN" altLang="en-US" smtClean="0"/>
              <a:t>2024/2/29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D52F-C9A3-48EC-8328-ADFE71B429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4672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35A6E-F068-43B9-A476-C6F4C4813CC4}" type="datetimeFigureOut">
              <a:rPr lang="zh-CN" altLang="en-US" smtClean="0"/>
              <a:t>2024/2/29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D52F-C9A3-48EC-8328-ADFE71B429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6117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435A6E-F068-43B9-A476-C6F4C4813CC4}" type="datetimeFigureOut">
              <a:rPr lang="zh-CN" altLang="en-US" smtClean="0"/>
              <a:t>2024/2/29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ED52F-C9A3-48EC-8328-ADFE71B429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8022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35A6E-F068-43B9-A476-C6F4C4813CC4}" type="datetimeFigureOut">
              <a:rPr lang="zh-CN" altLang="en-US" smtClean="0"/>
              <a:t>2024/2/29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ED52F-C9A3-48EC-8328-ADFE71B4290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9846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13" Type="http://schemas.openxmlformats.org/officeDocument/2006/relationships/image" Target="../media/image12.jpeg"/><Relationship Id="rId18" Type="http://schemas.openxmlformats.org/officeDocument/2006/relationships/image" Target="../media/image17.tiff"/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" Type="http://schemas.openxmlformats.org/officeDocument/2006/relationships/image" Target="../media/image1.tiff"/><Relationship Id="rId16" Type="http://schemas.openxmlformats.org/officeDocument/2006/relationships/image" Target="../media/image15.jpeg"/><Relationship Id="rId20" Type="http://schemas.openxmlformats.org/officeDocument/2006/relationships/image" Target="../media/image19.tif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f"/><Relationship Id="rId11" Type="http://schemas.openxmlformats.org/officeDocument/2006/relationships/image" Target="../media/image10.jpeg"/><Relationship Id="rId5" Type="http://schemas.openxmlformats.org/officeDocument/2006/relationships/image" Target="../media/image4.tiff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19" Type="http://schemas.openxmlformats.org/officeDocument/2006/relationships/image" Target="../media/image18.tiff"/><Relationship Id="rId4" Type="http://schemas.openxmlformats.org/officeDocument/2006/relationships/image" Target="../media/image3.tiff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100142" y="5863253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D</a:t>
            </a:r>
            <a:endParaRPr lang="zh-CN" altLang="en-US" sz="1400"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grpSp>
        <p:nvGrpSpPr>
          <p:cNvPr id="68" name="组合 67"/>
          <p:cNvGrpSpPr>
            <a:grpSpLocks noChangeAspect="1"/>
          </p:cNvGrpSpPr>
          <p:nvPr/>
        </p:nvGrpSpPr>
        <p:grpSpPr>
          <a:xfrm>
            <a:off x="405034" y="6196295"/>
            <a:ext cx="5940000" cy="2216169"/>
            <a:chOff x="1024812" y="889233"/>
            <a:chExt cx="7797008" cy="2909005"/>
          </a:xfrm>
        </p:grpSpPr>
        <p:grpSp>
          <p:nvGrpSpPr>
            <p:cNvPr id="69" name="组合 68"/>
            <p:cNvGrpSpPr/>
            <p:nvPr/>
          </p:nvGrpSpPr>
          <p:grpSpPr>
            <a:xfrm>
              <a:off x="1031846" y="889233"/>
              <a:ext cx="7789974" cy="2909005"/>
              <a:chOff x="1031846" y="889233"/>
              <a:chExt cx="7789974" cy="2909005"/>
            </a:xfrm>
          </p:grpSpPr>
          <p:pic>
            <p:nvPicPr>
              <p:cNvPr id="78" name="图片 77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089" t="50000" r="47973" b="25000"/>
              <a:stretch/>
            </p:blipFill>
            <p:spPr>
              <a:xfrm>
                <a:off x="1031846" y="2358238"/>
                <a:ext cx="1915200" cy="144000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79" name="图片 78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0000" t="37500" r="25062" b="37500"/>
              <a:stretch/>
            </p:blipFill>
            <p:spPr>
              <a:xfrm>
                <a:off x="2993112" y="2358238"/>
                <a:ext cx="1915200" cy="144000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80" name="图片 79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8794" t="37500" r="6268" b="37500"/>
              <a:stretch/>
            </p:blipFill>
            <p:spPr>
              <a:xfrm>
                <a:off x="4949578" y="2358238"/>
                <a:ext cx="1915200" cy="144000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grpSp>
            <p:nvGrpSpPr>
              <p:cNvPr id="81" name="组合 80"/>
              <p:cNvGrpSpPr/>
              <p:nvPr/>
            </p:nvGrpSpPr>
            <p:grpSpPr>
              <a:xfrm>
                <a:off x="1031846" y="889233"/>
                <a:ext cx="7789398" cy="1440000"/>
                <a:chOff x="1031846" y="889233"/>
                <a:chExt cx="7789398" cy="1440000"/>
              </a:xfrm>
            </p:grpSpPr>
            <p:pic>
              <p:nvPicPr>
                <p:cNvPr id="83" name="图片 82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031846" y="889233"/>
                  <a:ext cx="1920000" cy="1440000"/>
                </a:xfrm>
                <a:prstGeom prst="rect">
                  <a:avLst/>
                </a:prstGeom>
              </p:spPr>
            </p:pic>
            <p:sp>
              <p:nvSpPr>
                <p:cNvPr id="84" name="矩形 83"/>
                <p:cNvSpPr/>
                <p:nvPr/>
              </p:nvSpPr>
              <p:spPr>
                <a:xfrm>
                  <a:off x="1551963" y="1609233"/>
                  <a:ext cx="478800" cy="36000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85" name="图片 84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988312" y="889233"/>
                  <a:ext cx="1920000" cy="1440000"/>
                </a:xfrm>
                <a:prstGeom prst="rect">
                  <a:avLst/>
                </a:prstGeom>
              </p:spPr>
            </p:pic>
            <p:sp>
              <p:nvSpPr>
                <p:cNvPr id="86" name="矩形 85"/>
                <p:cNvSpPr/>
                <p:nvPr/>
              </p:nvSpPr>
              <p:spPr>
                <a:xfrm>
                  <a:off x="3948312" y="1429233"/>
                  <a:ext cx="478800" cy="36000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87" name="图片 86"/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944778" y="889233"/>
                  <a:ext cx="1920000" cy="1440000"/>
                </a:xfrm>
                <a:prstGeom prst="rect">
                  <a:avLst/>
                </a:prstGeom>
              </p:spPr>
            </p:pic>
            <p:sp>
              <p:nvSpPr>
                <p:cNvPr id="88" name="矩形 87"/>
                <p:cNvSpPr/>
                <p:nvPr/>
              </p:nvSpPr>
              <p:spPr>
                <a:xfrm>
                  <a:off x="6265604" y="1429233"/>
                  <a:ext cx="478800" cy="36000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pic>
              <p:nvPicPr>
                <p:cNvPr id="89" name="图片 88"/>
                <p:cNvPicPr>
                  <a:picLocks noChangeAspect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901244" y="889233"/>
                  <a:ext cx="1920000" cy="1440000"/>
                </a:xfrm>
                <a:prstGeom prst="rect">
                  <a:avLst/>
                </a:prstGeom>
              </p:spPr>
            </p:pic>
            <p:sp>
              <p:nvSpPr>
                <p:cNvPr id="90" name="矩形 89"/>
                <p:cNvSpPr/>
                <p:nvPr/>
              </p:nvSpPr>
              <p:spPr>
                <a:xfrm>
                  <a:off x="7203560" y="1462538"/>
                  <a:ext cx="478800" cy="360000"/>
                </a:xfrm>
                <a:prstGeom prst="rect">
                  <a:avLst/>
                </a:prstGeom>
                <a:noFill/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pic>
            <p:nvPicPr>
              <p:cNvPr id="82" name="图片 81"/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745" t="39812" r="59317" b="35188"/>
              <a:stretch/>
            </p:blipFill>
            <p:spPr>
              <a:xfrm>
                <a:off x="6906625" y="2358238"/>
                <a:ext cx="1915195" cy="1440000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</p:grpSp>
        <p:cxnSp>
          <p:nvCxnSpPr>
            <p:cNvPr id="70" name="直接连接符 69"/>
            <p:cNvCxnSpPr/>
            <p:nvPr/>
          </p:nvCxnSpPr>
          <p:spPr>
            <a:xfrm flipH="1">
              <a:off x="1024812" y="1962199"/>
              <a:ext cx="527151" cy="389005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>
              <a:off x="2030763" y="1969233"/>
              <a:ext cx="916283" cy="381971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 flipH="1">
              <a:off x="2993112" y="1785702"/>
              <a:ext cx="957600" cy="561971"/>
            </a:xfrm>
            <a:prstGeom prst="line">
              <a:avLst/>
            </a:prstGeom>
            <a:ln w="63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>
              <a:off x="4427112" y="1789233"/>
              <a:ext cx="481200" cy="569005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 flipH="1">
              <a:off x="4908313" y="1785703"/>
              <a:ext cx="1357294" cy="56197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>
              <a:off x="6740873" y="1785702"/>
              <a:ext cx="120374" cy="561971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/>
          </p:nvCxnSpPr>
          <p:spPr>
            <a:xfrm flipH="1">
              <a:off x="6901244" y="1822538"/>
              <a:ext cx="302316" cy="53570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>
              <a:off x="7682360" y="1822538"/>
              <a:ext cx="1139460" cy="525135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组合 33"/>
          <p:cNvGrpSpPr/>
          <p:nvPr/>
        </p:nvGrpSpPr>
        <p:grpSpPr>
          <a:xfrm>
            <a:off x="864418" y="5983528"/>
            <a:ext cx="5240165" cy="360521"/>
            <a:chOff x="864418" y="255615"/>
            <a:chExt cx="5240165" cy="360521"/>
          </a:xfrm>
        </p:grpSpPr>
        <p:sp>
          <p:nvSpPr>
            <p:cNvPr id="92" name="TextBox 91"/>
            <p:cNvSpPr txBox="1"/>
            <p:nvPr/>
          </p:nvSpPr>
          <p:spPr>
            <a:xfrm>
              <a:off x="864418" y="267802"/>
              <a:ext cx="551007" cy="3483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smtClean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CON</a:t>
              </a:r>
              <a:endParaRPr lang="zh-CN" altLang="en-US" sz="100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2144998" y="255615"/>
              <a:ext cx="97815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smtClean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TPL 0.2mg/kg</a:t>
              </a:r>
              <a:endParaRPr lang="zh-CN" altLang="en-US" sz="100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3633664" y="255615"/>
              <a:ext cx="97815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smtClean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TPL 0.4mg/kg</a:t>
              </a:r>
              <a:endParaRPr lang="zh-CN" altLang="en-US" sz="100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5126430" y="255615"/>
              <a:ext cx="97815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00" smtClean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TPL 0.6mg/kg</a:t>
              </a:r>
              <a:endParaRPr lang="zh-CN" altLang="en-US" sz="100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00142" y="0"/>
            <a:ext cx="6426018" cy="5765040"/>
            <a:chOff x="100142" y="2858260"/>
            <a:chExt cx="6426018" cy="5765040"/>
          </a:xfrm>
        </p:grpSpPr>
        <p:grpSp>
          <p:nvGrpSpPr>
            <p:cNvPr id="35" name="组合 34"/>
            <p:cNvGrpSpPr/>
            <p:nvPr/>
          </p:nvGrpSpPr>
          <p:grpSpPr>
            <a:xfrm>
              <a:off x="106359" y="5305486"/>
              <a:ext cx="6244586" cy="3317814"/>
              <a:chOff x="106359" y="2863470"/>
              <a:chExt cx="6244586" cy="3317814"/>
            </a:xfrm>
          </p:grpSpPr>
          <p:sp>
            <p:nvSpPr>
              <p:cNvPr id="19" name="TextBox 18"/>
              <p:cNvSpPr txBox="1"/>
              <p:nvPr/>
            </p:nvSpPr>
            <p:spPr>
              <a:xfrm>
                <a:off x="106359" y="2863470"/>
                <a:ext cx="31451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400"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>C</a:t>
                </a:r>
                <a:endParaRPr lang="zh-CN" altLang="en-US" sz="140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endParaRPr>
              </a:p>
            </p:txBody>
          </p:sp>
          <p:grpSp>
            <p:nvGrpSpPr>
              <p:cNvPr id="33" name="组合 32"/>
              <p:cNvGrpSpPr/>
              <p:nvPr/>
            </p:nvGrpSpPr>
            <p:grpSpPr>
              <a:xfrm>
                <a:off x="169550" y="3256266"/>
                <a:ext cx="6181395" cy="2925018"/>
                <a:chOff x="1247020" y="3214124"/>
                <a:chExt cx="6181395" cy="2925018"/>
              </a:xfrm>
            </p:grpSpPr>
            <p:sp>
              <p:nvSpPr>
                <p:cNvPr id="12" name="TextBox 11"/>
                <p:cNvSpPr txBox="1"/>
                <p:nvPr/>
              </p:nvSpPr>
              <p:spPr>
                <a:xfrm rot="16200000">
                  <a:off x="1139138" y="3808211"/>
                  <a:ext cx="461986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000" smtClean="0">
                      <a:latin typeface="Arial Unicode MS" pitchFamily="34" charset="-122"/>
                      <a:ea typeface="Arial Unicode MS" pitchFamily="34" charset="-122"/>
                      <a:cs typeface="Arial Unicode MS" pitchFamily="34" charset="-122"/>
                    </a:rPr>
                    <a:t>Liver</a:t>
                  </a:r>
                  <a:endParaRPr lang="zh-CN" altLang="en-US" sz="1000"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endParaRPr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 rot="16200000">
                  <a:off x="1083033" y="5298833"/>
                  <a:ext cx="574196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000">
                      <a:latin typeface="Arial Unicode MS" pitchFamily="34" charset="-122"/>
                      <a:ea typeface="Arial Unicode MS" pitchFamily="34" charset="-122"/>
                      <a:cs typeface="Arial Unicode MS" pitchFamily="34" charset="-122"/>
                    </a:rPr>
                    <a:t>K</a:t>
                  </a:r>
                  <a:r>
                    <a:rPr lang="en-US" altLang="zh-CN" sz="1000" smtClean="0">
                      <a:latin typeface="Arial Unicode MS" pitchFamily="34" charset="-122"/>
                      <a:ea typeface="Arial Unicode MS" pitchFamily="34" charset="-122"/>
                      <a:cs typeface="Arial Unicode MS" pitchFamily="34" charset="-122"/>
                    </a:rPr>
                    <a:t>indey</a:t>
                  </a:r>
                  <a:endParaRPr lang="zh-CN" altLang="en-US" sz="1000"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endParaRPr>
                </a:p>
              </p:txBody>
            </p:sp>
            <p:grpSp>
              <p:nvGrpSpPr>
                <p:cNvPr id="2" name="组合 1"/>
                <p:cNvGrpSpPr>
                  <a:grpSpLocks noChangeAspect="1"/>
                </p:cNvGrpSpPr>
                <p:nvPr/>
              </p:nvGrpSpPr>
              <p:grpSpPr>
                <a:xfrm>
                  <a:off x="1488415" y="3214124"/>
                  <a:ext cx="5940000" cy="2925018"/>
                  <a:chOff x="1488416" y="3214124"/>
                  <a:chExt cx="3520471" cy="1733576"/>
                </a:xfrm>
              </p:grpSpPr>
              <p:pic>
                <p:nvPicPr>
                  <p:cNvPr id="3" name="图片 2"/>
                  <p:cNvPicPr>
                    <a:picLocks noChangeAspect="1"/>
                  </p:cNvPicPr>
                  <p:nvPr/>
                </p:nvPicPr>
                <p:blipFill rotWithShape="1">
                  <a:blip r:embed="rId10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4315" r="24315"/>
                  <a:stretch/>
                </p:blipFill>
                <p:spPr>
                  <a:xfrm>
                    <a:off x="1488416" y="3214124"/>
                    <a:ext cx="850126" cy="850126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4" name="图片 3"/>
                  <p:cNvPicPr>
                    <a:picLocks noChangeAspect="1"/>
                  </p:cNvPicPr>
                  <p:nvPr/>
                </p:nvPicPr>
                <p:blipFill rotWithShape="1">
                  <a:blip r:embed="rId11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688" r="45942"/>
                  <a:stretch/>
                </p:blipFill>
                <p:spPr>
                  <a:xfrm>
                    <a:off x="2378531" y="3214124"/>
                    <a:ext cx="850126" cy="850126"/>
                  </a:xfrm>
                  <a:prstGeom prst="rect">
                    <a:avLst/>
                  </a:prstGeom>
                </p:spPr>
              </p:pic>
              <p:pic>
                <p:nvPicPr>
                  <p:cNvPr id="5" name="图片 4"/>
                  <p:cNvPicPr>
                    <a:picLocks noChangeAspect="1"/>
                  </p:cNvPicPr>
                  <p:nvPr/>
                </p:nvPicPr>
                <p:blipFill rotWithShape="1">
                  <a:blip r:embed="rId12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4315" r="24315"/>
                  <a:stretch/>
                </p:blipFill>
                <p:spPr>
                  <a:xfrm>
                    <a:off x="3268646" y="3214124"/>
                    <a:ext cx="850126" cy="850126"/>
                  </a:xfrm>
                  <a:prstGeom prst="rect">
                    <a:avLst/>
                  </a:prstGeom>
                </p:spPr>
              </p:pic>
              <p:pic>
                <p:nvPicPr>
                  <p:cNvPr id="6" name="图片 5"/>
                  <p:cNvPicPr>
                    <a:picLocks noChangeAspect="1"/>
                  </p:cNvPicPr>
                  <p:nvPr/>
                </p:nvPicPr>
                <p:blipFill rotWithShape="1">
                  <a:blip r:embed="rId1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4315" r="24315"/>
                  <a:stretch/>
                </p:blipFill>
                <p:spPr>
                  <a:xfrm>
                    <a:off x="4158761" y="3214124"/>
                    <a:ext cx="850126" cy="850126"/>
                  </a:xfrm>
                  <a:prstGeom prst="rect">
                    <a:avLst/>
                  </a:prstGeom>
                </p:spPr>
              </p:pic>
              <p:pic>
                <p:nvPicPr>
                  <p:cNvPr id="7" name="图片 6"/>
                  <p:cNvPicPr>
                    <a:picLocks noChangeAspect="1"/>
                  </p:cNvPicPr>
                  <p:nvPr/>
                </p:nvPicPr>
                <p:blipFill rotWithShape="1">
                  <a:blip r:embed="rId1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6148" r="12482"/>
                  <a:stretch/>
                </p:blipFill>
                <p:spPr>
                  <a:xfrm>
                    <a:off x="1488416" y="4097574"/>
                    <a:ext cx="850126" cy="850126"/>
                  </a:xfrm>
                  <a:prstGeom prst="rect">
                    <a:avLst/>
                  </a:prstGeom>
                </p:spPr>
              </p:pic>
              <p:pic>
                <p:nvPicPr>
                  <p:cNvPr id="8" name="图片 7"/>
                  <p:cNvPicPr>
                    <a:picLocks noChangeAspect="1"/>
                  </p:cNvPicPr>
                  <p:nvPr/>
                </p:nvPicPr>
                <p:blipFill rotWithShape="1">
                  <a:blip r:embed="rId1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5661" t="99" r="12969" b="-99"/>
                  <a:stretch/>
                </p:blipFill>
                <p:spPr>
                  <a:xfrm>
                    <a:off x="2378531" y="4097574"/>
                    <a:ext cx="850126" cy="850126"/>
                  </a:xfrm>
                  <a:prstGeom prst="rect">
                    <a:avLst/>
                  </a:prstGeom>
                </p:spPr>
              </p:pic>
              <p:pic>
                <p:nvPicPr>
                  <p:cNvPr id="9" name="图片 8"/>
                  <p:cNvPicPr>
                    <a:picLocks noChangeAspect="1"/>
                  </p:cNvPicPr>
                  <p:nvPr/>
                </p:nvPicPr>
                <p:blipFill rotWithShape="1">
                  <a:blip r:embed="rId1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333" r="48297"/>
                  <a:stretch/>
                </p:blipFill>
                <p:spPr>
                  <a:xfrm>
                    <a:off x="3268646" y="4097574"/>
                    <a:ext cx="850126" cy="850126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  <p:pic>
                <p:nvPicPr>
                  <p:cNvPr id="10" name="图片 9"/>
                  <p:cNvPicPr>
                    <a:picLocks noChangeAspect="1"/>
                  </p:cNvPicPr>
                  <p:nvPr/>
                </p:nvPicPr>
                <p:blipFill rotWithShape="1">
                  <a:blip r:embed="rId1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29129" t="-113" r="19501" b="113"/>
                  <a:stretch/>
                </p:blipFill>
                <p:spPr>
                  <a:xfrm>
                    <a:off x="4158761" y="4097574"/>
                    <a:ext cx="850126" cy="850126"/>
                  </a:xfrm>
                  <a:prstGeom prst="rect">
                    <a:avLst/>
                  </a:prstGeom>
                </p:spPr>
              </p:pic>
              <p:grpSp>
                <p:nvGrpSpPr>
                  <p:cNvPr id="21" name="组合 20"/>
                  <p:cNvGrpSpPr/>
                  <p:nvPr/>
                </p:nvGrpSpPr>
                <p:grpSpPr>
                  <a:xfrm>
                    <a:off x="4811226" y="4021022"/>
                    <a:ext cx="172800" cy="883534"/>
                    <a:chOff x="4771976" y="1694348"/>
                    <a:chExt cx="172800" cy="883534"/>
                  </a:xfrm>
                </p:grpSpPr>
                <p:cxnSp>
                  <p:nvCxnSpPr>
                    <p:cNvPr id="22" name="直接连接符 21"/>
                    <p:cNvCxnSpPr/>
                    <p:nvPr/>
                  </p:nvCxnSpPr>
                  <p:spPr>
                    <a:xfrm>
                      <a:off x="4771976" y="2577882"/>
                      <a:ext cx="172800" cy="0"/>
                    </a:xfrm>
                    <a:prstGeom prst="line">
                      <a:avLst/>
                    </a:prstGeom>
                    <a:ln w="1905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3" name="直接连接符 22"/>
                    <p:cNvCxnSpPr/>
                    <p:nvPr/>
                  </p:nvCxnSpPr>
                  <p:spPr>
                    <a:xfrm>
                      <a:off x="4771976" y="1694348"/>
                      <a:ext cx="172800" cy="0"/>
                    </a:xfrm>
                    <a:prstGeom prst="line">
                      <a:avLst/>
                    </a:prstGeom>
                    <a:ln w="1905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4" name="组合 23"/>
                  <p:cNvGrpSpPr/>
                  <p:nvPr/>
                </p:nvGrpSpPr>
                <p:grpSpPr>
                  <a:xfrm>
                    <a:off x="3931406" y="4021022"/>
                    <a:ext cx="172800" cy="883534"/>
                    <a:chOff x="4771976" y="1694348"/>
                    <a:chExt cx="172800" cy="883534"/>
                  </a:xfrm>
                </p:grpSpPr>
                <p:cxnSp>
                  <p:nvCxnSpPr>
                    <p:cNvPr id="25" name="直接连接符 24"/>
                    <p:cNvCxnSpPr/>
                    <p:nvPr/>
                  </p:nvCxnSpPr>
                  <p:spPr>
                    <a:xfrm>
                      <a:off x="4771976" y="2577882"/>
                      <a:ext cx="172800" cy="0"/>
                    </a:xfrm>
                    <a:prstGeom prst="line">
                      <a:avLst/>
                    </a:prstGeom>
                    <a:ln w="1905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6" name="直接连接符 25"/>
                    <p:cNvCxnSpPr/>
                    <p:nvPr/>
                  </p:nvCxnSpPr>
                  <p:spPr>
                    <a:xfrm>
                      <a:off x="4771976" y="1694348"/>
                      <a:ext cx="172800" cy="0"/>
                    </a:xfrm>
                    <a:prstGeom prst="line">
                      <a:avLst/>
                    </a:prstGeom>
                    <a:ln w="1905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27" name="组合 26"/>
                  <p:cNvGrpSpPr/>
                  <p:nvPr/>
                </p:nvGrpSpPr>
                <p:grpSpPr>
                  <a:xfrm>
                    <a:off x="3043088" y="4021022"/>
                    <a:ext cx="172800" cy="883534"/>
                    <a:chOff x="4771976" y="1694348"/>
                    <a:chExt cx="172800" cy="883534"/>
                  </a:xfrm>
                </p:grpSpPr>
                <p:cxnSp>
                  <p:nvCxnSpPr>
                    <p:cNvPr id="28" name="直接连接符 27"/>
                    <p:cNvCxnSpPr/>
                    <p:nvPr/>
                  </p:nvCxnSpPr>
                  <p:spPr>
                    <a:xfrm>
                      <a:off x="4771976" y="2577882"/>
                      <a:ext cx="172800" cy="0"/>
                    </a:xfrm>
                    <a:prstGeom prst="line">
                      <a:avLst/>
                    </a:prstGeom>
                    <a:ln w="1905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9" name="直接连接符 28"/>
                    <p:cNvCxnSpPr/>
                    <p:nvPr/>
                  </p:nvCxnSpPr>
                  <p:spPr>
                    <a:xfrm>
                      <a:off x="4771976" y="1694348"/>
                      <a:ext cx="172800" cy="0"/>
                    </a:xfrm>
                    <a:prstGeom prst="line">
                      <a:avLst/>
                    </a:prstGeom>
                    <a:ln w="1905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0" name="组合 29"/>
                  <p:cNvGrpSpPr/>
                  <p:nvPr/>
                </p:nvGrpSpPr>
                <p:grpSpPr>
                  <a:xfrm>
                    <a:off x="2154066" y="4021022"/>
                    <a:ext cx="172800" cy="883534"/>
                    <a:chOff x="4771976" y="1694348"/>
                    <a:chExt cx="172800" cy="883534"/>
                  </a:xfrm>
                </p:grpSpPr>
                <p:cxnSp>
                  <p:nvCxnSpPr>
                    <p:cNvPr id="31" name="直接连接符 30"/>
                    <p:cNvCxnSpPr/>
                    <p:nvPr/>
                  </p:nvCxnSpPr>
                  <p:spPr>
                    <a:xfrm>
                      <a:off x="4771976" y="2577882"/>
                      <a:ext cx="172800" cy="0"/>
                    </a:xfrm>
                    <a:prstGeom prst="line">
                      <a:avLst/>
                    </a:prstGeom>
                    <a:ln w="1905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" name="直接连接符 31"/>
                    <p:cNvCxnSpPr/>
                    <p:nvPr/>
                  </p:nvCxnSpPr>
                  <p:spPr>
                    <a:xfrm>
                      <a:off x="4771976" y="1694348"/>
                      <a:ext cx="172800" cy="0"/>
                    </a:xfrm>
                    <a:prstGeom prst="line">
                      <a:avLst/>
                    </a:prstGeom>
                    <a:ln w="19050">
                      <a:solidFill>
                        <a:schemeClr val="bg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grpSp>
            <p:nvGrpSpPr>
              <p:cNvPr id="63" name="组合 62"/>
              <p:cNvGrpSpPr/>
              <p:nvPr/>
            </p:nvGrpSpPr>
            <p:grpSpPr>
              <a:xfrm>
                <a:off x="864418" y="3052026"/>
                <a:ext cx="5240165" cy="360521"/>
                <a:chOff x="864418" y="255615"/>
                <a:chExt cx="5240165" cy="360521"/>
              </a:xfrm>
            </p:grpSpPr>
            <p:sp>
              <p:nvSpPr>
                <p:cNvPr id="64" name="TextBox 63"/>
                <p:cNvSpPr txBox="1"/>
                <p:nvPr/>
              </p:nvSpPr>
              <p:spPr>
                <a:xfrm>
                  <a:off x="864418" y="267802"/>
                  <a:ext cx="551007" cy="34833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000" smtClean="0">
                      <a:latin typeface="Arial Unicode MS" pitchFamily="34" charset="-122"/>
                      <a:ea typeface="Arial Unicode MS" pitchFamily="34" charset="-122"/>
                      <a:cs typeface="Arial Unicode MS" pitchFamily="34" charset="-122"/>
                    </a:rPr>
                    <a:t>CON</a:t>
                  </a:r>
                  <a:endParaRPr lang="zh-CN" altLang="en-US" sz="1000"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endParaRPr>
                </a:p>
              </p:txBody>
            </p:sp>
            <p:sp>
              <p:nvSpPr>
                <p:cNvPr id="65" name="TextBox 64"/>
                <p:cNvSpPr txBox="1"/>
                <p:nvPr/>
              </p:nvSpPr>
              <p:spPr>
                <a:xfrm>
                  <a:off x="2144998" y="255615"/>
                  <a:ext cx="978153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000" smtClean="0">
                      <a:latin typeface="Arial Unicode MS" pitchFamily="34" charset="-122"/>
                      <a:ea typeface="Arial Unicode MS" pitchFamily="34" charset="-122"/>
                      <a:cs typeface="Arial Unicode MS" pitchFamily="34" charset="-122"/>
                    </a:rPr>
                    <a:t>TPL 0.2mg/kg</a:t>
                  </a:r>
                  <a:endParaRPr lang="zh-CN" altLang="en-US" sz="1000"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endParaRPr>
                </a:p>
              </p:txBody>
            </p:sp>
            <p:sp>
              <p:nvSpPr>
                <p:cNvPr id="66" name="TextBox 65"/>
                <p:cNvSpPr txBox="1"/>
                <p:nvPr/>
              </p:nvSpPr>
              <p:spPr>
                <a:xfrm>
                  <a:off x="3665414" y="255615"/>
                  <a:ext cx="978153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000" smtClean="0">
                      <a:latin typeface="Arial Unicode MS" pitchFamily="34" charset="-122"/>
                      <a:ea typeface="Arial Unicode MS" pitchFamily="34" charset="-122"/>
                      <a:cs typeface="Arial Unicode MS" pitchFamily="34" charset="-122"/>
                    </a:rPr>
                    <a:t>TPL 0.4mg/kg</a:t>
                  </a:r>
                  <a:endParaRPr lang="zh-CN" altLang="en-US" sz="1000"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endParaRPr>
                </a:p>
              </p:txBody>
            </p:sp>
            <p:sp>
              <p:nvSpPr>
                <p:cNvPr id="67" name="TextBox 66"/>
                <p:cNvSpPr txBox="1"/>
                <p:nvPr/>
              </p:nvSpPr>
              <p:spPr>
                <a:xfrm>
                  <a:off x="5126430" y="255615"/>
                  <a:ext cx="978153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1000" smtClean="0">
                      <a:latin typeface="Arial Unicode MS" pitchFamily="34" charset="-122"/>
                      <a:ea typeface="Arial Unicode MS" pitchFamily="34" charset="-122"/>
                      <a:cs typeface="Arial Unicode MS" pitchFamily="34" charset="-122"/>
                    </a:rPr>
                    <a:t>TPL 0.6mg/kg</a:t>
                  </a:r>
                  <a:endParaRPr lang="zh-CN" altLang="en-US" sz="1000"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endParaRPr>
                </a:p>
              </p:txBody>
            </p:sp>
          </p:grpSp>
        </p:grpSp>
        <p:grpSp>
          <p:nvGrpSpPr>
            <p:cNvPr id="37" name="组合 36"/>
            <p:cNvGrpSpPr/>
            <p:nvPr/>
          </p:nvGrpSpPr>
          <p:grpSpPr>
            <a:xfrm>
              <a:off x="343588" y="3061486"/>
              <a:ext cx="1681920" cy="2224383"/>
              <a:chOff x="343588" y="2991636"/>
              <a:chExt cx="1681920" cy="2224383"/>
            </a:xfrm>
          </p:grpSpPr>
          <p:pic>
            <p:nvPicPr>
              <p:cNvPr id="91" name="Picture 9" descr="E:\xyx2024-1-10\KI67\DMSO--40x-1.tif"/>
              <p:cNvPicPr>
                <a:picLocks noChangeAspect="1" noChangeArrowheads="1" noCrop="1"/>
              </p:cNvPicPr>
              <p:nvPr/>
            </p:nvPicPr>
            <p:blipFill>
              <a:blip r:embed="rId1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7434" y="2991636"/>
                <a:ext cx="1468074" cy="110105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7" name="Picture 10" descr="E:\xyx2024-1-10\KI67\TPL40--40x-1_04.tif"/>
              <p:cNvPicPr>
                <a:picLocks noChangeAspect="1" noChangeArrowheads="1" noCrop="1"/>
              </p:cNvPicPr>
              <p:nvPr/>
            </p:nvPicPr>
            <p:blipFill>
              <a:blip r:embed="rId1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3651" y="4122369"/>
                <a:ext cx="1458200" cy="109365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6" name="TextBox 35"/>
              <p:cNvSpPr txBox="1"/>
              <p:nvPr/>
            </p:nvSpPr>
            <p:spPr>
              <a:xfrm rot="16200000">
                <a:off x="231699" y="3419054"/>
                <a:ext cx="47000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000" smtClean="0"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>CON</a:t>
                </a:r>
                <a:endParaRPr lang="zh-CN" altLang="en-US" sz="100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endParaRPr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 rot="16200000">
                <a:off x="-22378" y="4546084"/>
                <a:ext cx="97815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000">
                    <a:latin typeface="Arial Unicode MS" pitchFamily="34" charset="-122"/>
                    <a:ea typeface="Arial Unicode MS" pitchFamily="34" charset="-122"/>
                    <a:cs typeface="Arial Unicode MS" pitchFamily="34" charset="-122"/>
                  </a:rPr>
                  <a:t>TPL 0.4mg/kg</a:t>
                </a:r>
                <a:endParaRPr lang="zh-CN" altLang="en-US" sz="100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endParaRPr>
              </a:p>
            </p:txBody>
          </p:sp>
        </p:grpSp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33864" y="3103501"/>
              <a:ext cx="3892296" cy="2182368"/>
            </a:xfrm>
            <a:prstGeom prst="rect">
              <a:avLst/>
            </a:prstGeom>
          </p:spPr>
        </p:pic>
        <p:sp>
          <p:nvSpPr>
            <p:cNvPr id="99" name="TextBox 98"/>
            <p:cNvSpPr txBox="1"/>
            <p:nvPr/>
          </p:nvSpPr>
          <p:spPr>
            <a:xfrm>
              <a:off x="100142" y="2858260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A</a:t>
              </a:r>
              <a:endParaRPr lang="zh-CN" altLang="en-US" sz="140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2727666" y="2858260"/>
              <a:ext cx="3048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smtClean="0">
                  <a:latin typeface="Arial Unicode MS" pitchFamily="34" charset="-122"/>
                  <a:ea typeface="Arial Unicode MS" pitchFamily="34" charset="-122"/>
                  <a:cs typeface="Arial Unicode MS" pitchFamily="34" charset="-122"/>
                </a:rPr>
                <a:t>B</a:t>
              </a:r>
              <a:endParaRPr lang="zh-CN" altLang="en-US" sz="1400">
                <a:latin typeface="Arial Unicode MS" pitchFamily="34" charset="-122"/>
                <a:ea typeface="Arial Unicode MS" pitchFamily="34" charset="-122"/>
                <a:cs typeface="Arial Unicode MS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680755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23</Words>
  <Application>Microsoft Office PowerPoint</Application>
  <PresentationFormat>全屏显示(4:3)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cp:lastModifiedBy>Windows 用户</cp:lastModifiedBy>
  <cp:revision>2</cp:revision>
  <dcterms:created xsi:type="dcterms:W3CDTF">2024-02-29T09:22:45Z</dcterms:created>
  <dcterms:modified xsi:type="dcterms:W3CDTF">2024-02-29T13:23:37Z</dcterms:modified>
</cp:coreProperties>
</file>