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56" autoAdjust="0"/>
  </p:normalViewPr>
  <p:slideViewPr>
    <p:cSldViewPr snapToGrid="0" snapToObjects="1">
      <p:cViewPr>
        <p:scale>
          <a:sx n="90" d="100"/>
          <a:sy n="90" d="100"/>
        </p:scale>
        <p:origin x="-1228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9460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93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19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94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54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929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25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099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515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743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717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19DD6-667B-4210-BAA3-431B45EAE9CF}" type="datetimeFigureOut">
              <a:rPr lang="zh-CN" altLang="en-US" smtClean="0"/>
              <a:t>2024/6/28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47DC1-FE1F-4350-BA22-D864EA4F1E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97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3410" y="455828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</a:t>
            </a:r>
            <a:endParaRPr lang="zh-CN" altLang="en-US" sz="14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32520" y="455828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</a:t>
            </a:r>
            <a:endParaRPr lang="zh-CN" altLang="en-US" sz="14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37241" y="749824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SiHa cells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5673" y="756858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HeLa </a:t>
            </a:r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cells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9223" y="1280061"/>
            <a:ext cx="516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XIAP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9223" y="1495056"/>
            <a:ext cx="8954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COMMD1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4037" y="859063"/>
            <a:ext cx="1875526" cy="484959"/>
            <a:chOff x="714037" y="859063"/>
            <a:chExt cx="1875526" cy="484959"/>
          </a:xfrm>
        </p:grpSpPr>
        <p:sp>
          <p:nvSpPr>
            <p:cNvPr id="22" name="TextBox 21"/>
            <p:cNvSpPr txBox="1"/>
            <p:nvPr/>
          </p:nvSpPr>
          <p:spPr>
            <a:xfrm>
              <a:off x="714037" y="859063"/>
              <a:ext cx="7729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TPL 80nM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18847" y="1033857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MG132 2μM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1474646" y="931071"/>
              <a:ext cx="10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2017870" y="1067023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+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017870" y="911079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+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336231" y="911079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315129" y="1067023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+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474646" y="1067023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474646" y="911079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725156" y="911079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+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746258" y="1067023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3484966" y="859063"/>
            <a:ext cx="1875526" cy="484959"/>
            <a:chOff x="714037" y="859063"/>
            <a:chExt cx="1875526" cy="484959"/>
          </a:xfrm>
        </p:grpSpPr>
        <p:sp>
          <p:nvSpPr>
            <p:cNvPr id="205" name="TextBox 204"/>
            <p:cNvSpPr txBox="1"/>
            <p:nvPr/>
          </p:nvSpPr>
          <p:spPr>
            <a:xfrm>
              <a:off x="714037" y="859063"/>
              <a:ext cx="7729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TPL 40nM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718847" y="1033857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MG132 2μM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cxnSp>
          <p:nvCxnSpPr>
            <p:cNvPr id="207" name="直接连接符 206"/>
            <p:cNvCxnSpPr/>
            <p:nvPr/>
          </p:nvCxnSpPr>
          <p:spPr>
            <a:xfrm>
              <a:off x="1474646" y="931071"/>
              <a:ext cx="10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8" name="TextBox 207"/>
            <p:cNvSpPr txBox="1"/>
            <p:nvPr/>
          </p:nvSpPr>
          <p:spPr>
            <a:xfrm>
              <a:off x="2017870" y="1067023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+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2017870" y="911079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+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329197" y="911079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2315129" y="1067023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+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1474646" y="1067023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1474646" y="911079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716256" y="911079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+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746258" y="1067023"/>
              <a:ext cx="2359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-</a:t>
              </a:r>
              <a:endParaRPr lang="zh-CN" altLang="en-US" sz="12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216" name="TextBox 215"/>
          <p:cNvSpPr txBox="1"/>
          <p:nvPr/>
        </p:nvSpPr>
        <p:spPr>
          <a:xfrm>
            <a:off x="5311254" y="1280060"/>
            <a:ext cx="516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XIAP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5311254" y="1495055"/>
            <a:ext cx="786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COMMD1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5311254" y="1741277"/>
            <a:ext cx="786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GAPDH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62" name="Picture 7" descr="E:\2024-6-7\3-2-COMMD1-2.Tif"/>
          <p:cNvPicPr preferRelativeResize="0"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7" t="42806" r="45175" b="47764"/>
          <a:stretch/>
        </p:blipFill>
        <p:spPr bwMode="auto">
          <a:xfrm>
            <a:off x="4288003" y="1550883"/>
            <a:ext cx="1080000" cy="1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1" descr="E:\2024-5-30\8-XIAP.Tif"/>
          <p:cNvPicPr preferRelativeResize="0"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1" t="62793" r="45976" b="30303"/>
          <a:stretch/>
        </p:blipFill>
        <p:spPr bwMode="auto">
          <a:xfrm>
            <a:off x="4282399" y="1315056"/>
            <a:ext cx="1080000" cy="1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5" descr="E:\2024-6-6\8-2-GAPDH.Tif"/>
          <p:cNvPicPr preferRelativeResize="0"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2" t="56316" r="41539" b="36313"/>
          <a:stretch/>
        </p:blipFill>
        <p:spPr bwMode="auto">
          <a:xfrm>
            <a:off x="4289433" y="1791193"/>
            <a:ext cx="1080000" cy="1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" descr="E:\2024-05-WB\2024-5-23\2-XIAP-2.Tif"/>
          <p:cNvPicPr preferRelativeResize="0"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0" t="42284" r="41228" b="50135"/>
          <a:stretch/>
        </p:blipFill>
        <p:spPr bwMode="auto">
          <a:xfrm>
            <a:off x="1479972" y="1313170"/>
            <a:ext cx="1080000" cy="1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 preferRelativeResize="0"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" t="25275" r="34598" b="18406"/>
          <a:stretch/>
        </p:blipFill>
        <p:spPr>
          <a:xfrm>
            <a:off x="1479972" y="1561277"/>
            <a:ext cx="108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8" name="Picture 3" descr="E:\2024-6-3\1-GAPDH.Tif"/>
          <p:cNvPicPr preferRelativeResize="0"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6" t="68247" r="46013" b="26388"/>
          <a:stretch/>
        </p:blipFill>
        <p:spPr bwMode="auto">
          <a:xfrm>
            <a:off x="1474646" y="1791193"/>
            <a:ext cx="1080000" cy="1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2519223" y="1741277"/>
            <a:ext cx="786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GAPDH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3410" y="211350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</a:t>
            </a:r>
            <a:endParaRPr lang="zh-CN" altLang="en-US" sz="14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3410" y="465975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D</a:t>
            </a:r>
            <a:endParaRPr lang="zh-CN" altLang="en-US" sz="14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10" y="2342674"/>
            <a:ext cx="3669792" cy="25313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10" y="5035817"/>
            <a:ext cx="3669792" cy="253136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05628" y="2353209"/>
            <a:ext cx="4892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HeLa</a:t>
            </a:r>
            <a:endParaRPr lang="zh-CN" altLang="en-US" sz="1000"/>
          </a:p>
        </p:txBody>
      </p:sp>
      <p:sp>
        <p:nvSpPr>
          <p:cNvPr id="10" name="矩形 9"/>
          <p:cNvSpPr/>
          <p:nvPr/>
        </p:nvSpPr>
        <p:spPr>
          <a:xfrm>
            <a:off x="1633246" y="5016765"/>
            <a:ext cx="46198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SiHa</a:t>
            </a:r>
            <a:endParaRPr lang="zh-CN" altLang="en-US" sz="1000"/>
          </a:p>
        </p:txBody>
      </p:sp>
      <p:cxnSp>
        <p:nvCxnSpPr>
          <p:cNvPr id="11" name="直接连接符 10"/>
          <p:cNvCxnSpPr/>
          <p:nvPr/>
        </p:nvCxnSpPr>
        <p:spPr>
          <a:xfrm>
            <a:off x="1420837" y="3756074"/>
            <a:ext cx="21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70357" y="3559122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ns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82077" y="6300034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ns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1417809" y="6482862"/>
            <a:ext cx="21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2245246" y="5484055"/>
            <a:ext cx="21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242447" y="2667425"/>
            <a:ext cx="21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231215" y="5305826"/>
            <a:ext cx="2551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#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195219" y="2476282"/>
            <a:ext cx="325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##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7131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44</Words>
  <Application>Microsoft Office PowerPoint</Application>
  <PresentationFormat>全屏显示(4:3)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16</cp:revision>
  <dcterms:created xsi:type="dcterms:W3CDTF">2024-02-29T09:15:58Z</dcterms:created>
  <dcterms:modified xsi:type="dcterms:W3CDTF">2024-06-28T11:41:46Z</dcterms:modified>
</cp:coreProperties>
</file>