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3DEAB-C076-1C0A-A9DB-6750657F8A18}" v="177" dt="2024-06-19T16:04:01.324"/>
    <p1510:client id="{F3608589-4AE3-776A-A341-F584FCDF0B01}" v="19" dt="2024-06-19T16:07:28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AD0BF-BFC7-93BC-E7D2-BCC73BA70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354" y="4799422"/>
            <a:ext cx="10515600" cy="1684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b="1" dirty="0">
                <a:ea typeface="Calibri"/>
                <a:cs typeface="Calibri"/>
              </a:rPr>
              <a:t>Supplementary Movie 1. </a:t>
            </a:r>
            <a:r>
              <a:rPr lang="en-US" sz="1800" dirty="0">
                <a:ea typeface="Calibri"/>
                <a:cs typeface="Calibri"/>
              </a:rPr>
              <a:t>Well-tempered </a:t>
            </a:r>
            <a:r>
              <a:rPr lang="en-US" sz="1800" dirty="0" err="1">
                <a:ea typeface="Calibri"/>
                <a:cs typeface="Calibri"/>
              </a:rPr>
              <a:t>metadynamics</a:t>
            </a:r>
            <a:r>
              <a:rPr lang="en-US" sz="1800" dirty="0">
                <a:ea typeface="Calibri"/>
                <a:cs typeface="Calibri"/>
              </a:rPr>
              <a:t> simulation showing dissociation of 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the 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α-p:MenA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:MenT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β-p heterotrimer following phosphorylation of both toxin protomers, and the trend towards dissociation into a MenA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:MenT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α-p heterodimer and 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β-p monomer. Structures are shown as cartoons colored dark grey (MenA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), blue (MenT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α-p), and yellow (MenT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β-p). The animation is aligned with the data shown in </a:t>
            </a:r>
            <a:r>
              <a:rPr lang="en-US" sz="1800" b="1" kern="0" dirty="0">
                <a:effectLst/>
                <a:ea typeface="Calibri" panose="020F0502020204030204" pitchFamily="34" charset="0"/>
              </a:rPr>
              <a:t>Figure 6H 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and </a:t>
            </a:r>
            <a:r>
              <a:rPr lang="en-US" sz="1800" b="1" kern="0">
                <a:effectLst/>
                <a:ea typeface="Calibri" panose="020F0502020204030204" pitchFamily="34" charset="0"/>
              </a:rPr>
              <a:t>Supplementary Figure </a:t>
            </a:r>
            <a:r>
              <a:rPr lang="en-US" sz="1800" b="1" kern="0" dirty="0">
                <a:effectLst/>
                <a:ea typeface="Calibri" panose="020F0502020204030204" pitchFamily="34" charset="0"/>
              </a:rPr>
              <a:t>9D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. The distance between the Centre of Mass (COM) of 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β-p and the COM of MenA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 + MenT</a:t>
            </a:r>
            <a:r>
              <a:rPr lang="en-US" sz="1800" kern="0" baseline="-25000" dirty="0">
                <a:effectLst/>
                <a:ea typeface="Calibri" panose="020F0502020204030204" pitchFamily="34" charset="0"/>
              </a:rPr>
              <a:t>1</a:t>
            </a:r>
            <a:r>
              <a:rPr lang="en-US" sz="1800" kern="0" dirty="0">
                <a:effectLst/>
                <a:ea typeface="Calibri" panose="020F0502020204030204" pitchFamily="34" charset="0"/>
              </a:rPr>
              <a:t>α-p was selected as the collective variable (CV).</a:t>
            </a:r>
            <a:endParaRPr lang="en-US" sz="1800" dirty="0">
              <a:ea typeface="Calibri"/>
              <a:cs typeface="Calibri"/>
            </a:endParaRPr>
          </a:p>
        </p:txBody>
      </p:sp>
      <p:pic>
        <p:nvPicPr>
          <p:cNvPr id="4" name="platedTHR39-Pull-Beta-backward">
            <a:hlinkClick r:id="" action="ppaction://media"/>
            <a:extLst>
              <a:ext uri="{FF2B5EF4-FFF2-40B4-BE49-F238E27FC236}">
                <a16:creationId xmlns:a16="http://schemas.microsoft.com/office/drawing/2014/main" id="{79CCB83F-8017-5AA5-38E3-93226E24E8D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998" end="184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73290" y="114181"/>
            <a:ext cx="7643729" cy="437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9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103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WPS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 Shangze</dc:creator>
  <cp:lastModifiedBy>BLOWER, TIM R.</cp:lastModifiedBy>
  <cp:revision>94</cp:revision>
  <dcterms:created xsi:type="dcterms:W3CDTF">2023-08-09T12:44:55Z</dcterms:created>
  <dcterms:modified xsi:type="dcterms:W3CDTF">2024-08-19T10:53:40Z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2052-12.1.0.15259</vt:lpwstr>
  </property>
</Properties>
</file>