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264FCD-BDCC-AFD2-40D0-37B8AB30B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F57C710-D0BB-25BB-F9E1-4DC51BDC4D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E890D0-D974-92F2-64F1-E4D64EDA3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34C9AD-ED83-8A90-F24F-4A17224F1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03A394-392E-83FF-8CB7-616A4EE2A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1010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5665C4-D6F2-AEA9-6738-ABB6B0877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1A7C031-A093-4521-F098-08089AB35C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C84430-FF45-4942-37D9-8A4262979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81F8CD-DF07-8A29-AA11-C93BCFA5A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381236-753B-61F3-43A5-10ADDF8C2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1804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DDDC789-F575-5755-57DC-DB13C5B8D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D32D2FE-AFA2-A224-A420-9B91C1DB2D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2EEB88-8481-EDBA-C162-2C5D28073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AC258A-3A33-F30E-8F25-DB8089EB6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3224AA-5C73-FC57-8573-7A4A5C42B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89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95B6D3-8DAD-05A4-79FF-7F969F996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14B64D0-DAB1-CB6C-D288-DD5CADE2E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C1A6638-2EDE-B3FF-9BF4-942BCB99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5F7080-79CB-AAC5-A218-C52D003D6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9D28B4-823D-E697-60CC-7ABB64E67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05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86310F-71F3-ABB1-D20C-92C71A549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0BA21F-7329-E98A-A35D-20614171D4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69B2E2-8D92-7D76-6BA0-A5BDA2FDB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97BDB9-CA5E-5370-5581-F7518B407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2037F2-4E3F-6868-8DF3-38F8559C7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163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D25937-4A43-FD81-03D1-AEE2FF1F2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A0B9C0-01D4-D700-28CA-A922ED1FF4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2CF6F57-2346-64D7-FD60-09C6AC401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10C95E-D88C-C2D5-5BBB-5393DF5F6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29DC40-8BEE-F6EC-5795-7986DEEBC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B9574B-DBFF-9065-AB30-B0DDB474C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942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5A7258-8312-5A74-74C5-D4DC6A1B1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0890F2-6CE0-F4D0-1833-58FC6F24E3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9E8E5BE-7030-0362-9684-E2C18A1F81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3FFA99E-CE05-700A-5C98-D747CEDD7B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05CCC24-739E-C011-6CAC-79100F063F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1BCE7E9-01E1-CC33-7E77-F58306E55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A769AA4-87E0-1F0D-5082-DE3AD66C0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36EA498-0E32-5A87-A62A-A4E8A65F7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72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8058A0-2A8C-F635-FFD2-664413224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1B362A2-925E-3B66-C72C-7FBAE7E3F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6D2CB05-826A-4F0B-32FA-5A3AF46BB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775D0A2-EFC3-2760-4C31-DF927B990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58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5A80035-EA03-5354-F270-6183F4ED1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882E3B3-2ED3-9D29-B0A2-EB0F1422E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2E100AF-A9FF-EF05-622E-242F31055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256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79EA5B-7C54-1874-6D76-9B21F783D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849212D-03DB-674A-153F-338FCDB2E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BCE025F-F4B6-4259-2A2D-A2EDE5DD6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51DC557-1293-62CB-808A-8E05FA90C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8470A44-6DAC-9567-ECD6-BE75E1DD4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4D10BE-C9FB-7085-54E2-0504D20D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2235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3F109F-31EF-CCA7-A604-643BBD7DC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779D960-9173-0EE0-353F-B7C50CE6BD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FBF94E-DB6D-4CB1-7A05-D718B8D3AE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53C978E-AED1-114F-411E-8D6CEEC15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2EE0759-54B5-5AEF-E51A-BF7242A21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959165-EE11-ECDE-D512-DB6626D8E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8026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506471C-E7D2-49A0-6B25-4606D498F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B74DFB-8354-9B53-0422-A42C96DF76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6DF9A5-7B31-FA8E-23E8-A6EA7E426A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90E4F7-8881-4D76-9522-6F39E6161BBD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223801-1A4F-74C3-4CB1-0B7FE54F70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07DBABE-EBDA-33EC-2521-CEC464498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7835CA-EA21-4B98-8810-4DC1037345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87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0" y="1"/>
            <a:ext cx="1654629" cy="1097279"/>
          </a:xfrm>
          <a:solidFill>
            <a:srgbClr val="05506D"/>
          </a:solidFill>
        </p:spPr>
        <p:txBody>
          <a:bodyPr>
            <a:normAutofit/>
          </a:bodyPr>
          <a:lstStyle/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Intubation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NIV vs. </a:t>
            </a:r>
            <a:r>
              <a:rPr lang="en-US" sz="2000">
                <a:solidFill>
                  <a:schemeClr val="bg1"/>
                </a:solidFill>
              </a:rPr>
              <a:t>HFNC</a:t>
            </a:r>
            <a:endParaRPr lang="en-US" sz="20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629" y="3074846"/>
            <a:ext cx="10537371" cy="378315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720" y="386743"/>
            <a:ext cx="10499280" cy="2361600"/>
          </a:xfrm>
          <a:prstGeom prst="rect">
            <a:avLst/>
          </a:prstGeom>
        </p:spPr>
      </p:pic>
      <p:sp>
        <p:nvSpPr>
          <p:cNvPr id="5" name="Titre 6"/>
          <p:cNvSpPr txBox="1">
            <a:spLocks/>
          </p:cNvSpPr>
          <p:nvPr/>
        </p:nvSpPr>
        <p:spPr>
          <a:xfrm>
            <a:off x="-1" y="3074846"/>
            <a:ext cx="1654629" cy="1079143"/>
          </a:xfrm>
          <a:prstGeom prst="rect">
            <a:avLst/>
          </a:prstGeom>
          <a:solidFill>
            <a:srgbClr val="05506D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b="1" u="sng" dirty="0">
                <a:solidFill>
                  <a:schemeClr val="bg1"/>
                </a:solidFill>
              </a:rPr>
              <a:t>Intubation</a:t>
            </a:r>
            <a:br>
              <a:rPr lang="en-US" sz="2000" dirty="0"/>
            </a:br>
            <a:r>
              <a:rPr lang="en-US" sz="2000" dirty="0">
                <a:solidFill>
                  <a:schemeClr val="bg1"/>
                </a:solidFill>
              </a:rPr>
              <a:t>NIV vs. O2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468406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Intubation NIV vs. HFNC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Intubation NIV vs. HFNC</dc:title>
  <dc:creator>sami hraiech</dc:creator>
  <cp:lastModifiedBy>sami hraiech</cp:lastModifiedBy>
  <cp:revision>1</cp:revision>
  <dcterms:created xsi:type="dcterms:W3CDTF">2024-05-10T07:43:14Z</dcterms:created>
  <dcterms:modified xsi:type="dcterms:W3CDTF">2024-05-10T07:44:06Z</dcterms:modified>
</cp:coreProperties>
</file>