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0F6385-DAE6-D6AC-4796-E90C92B7D1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2DD5A4E-31DF-5568-CEE5-11EEF1B354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7D9954-07E4-B8C4-EF4E-8101FDCAE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299798-D822-D62E-303B-C52B088EC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E3B0C3-ED99-32ED-48E9-5D2141A9A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257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AE1E24-5158-D53E-8C63-01C3FAF15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B4D2F8F-C128-9D25-84ED-0868CA7CBB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CF725E-5981-088B-525A-E71A5CD9D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221E20-5216-D918-B200-6B7FAB623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85F4DA-3480-4DB0-D6E6-3A366DC3E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624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809B045-A77F-335E-AFE6-AE47763214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E9DB3D1-DF9D-7C77-4440-0A6F78CE6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C4EB28A-6CC1-D06F-552D-2B9E214B3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8CA5A16-C0D9-15D5-BDC4-9D0141A05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AEAD0F-A1A3-329B-E2C0-D9514B569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268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E4F8F7-2BB0-0103-3805-8D42D1A1C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12C6D8C-2A16-B4DA-3907-65A66C04F1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ECBD05-5047-52B6-0230-B6149ECE8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67055B-BDA0-5C71-887B-1CC49D7E1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C1FDFD7-C797-C611-751E-A692EEE1C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383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A3B457-9978-2776-2D71-D33B38900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3A7D37-3E61-0E86-7B77-54BFC09748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B08A856-AF0F-D5DB-15DA-F6199D5B8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09EE27-6627-29EF-A741-E48CFB884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641347-FFB9-DD78-97B2-07E7EFF94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6445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7976E5-6698-7274-52C3-D1EFB8046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D13D265-9A47-0F8A-6AD2-7924BD3F49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047F224-9596-1B06-825E-8EE8030CE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A589C31-DDB9-5397-16DD-9F398F0F3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2E0D1C3-3C10-9CBA-1EB8-38791E596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05242B-A64B-A08F-7B40-50FA57197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92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2AF329-1C7D-8045-7211-60063EA59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03B740-C047-44CE-A6CF-E46A1EA7F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31EF8CD-F3C4-7A3B-A7CD-4D4357BDB9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A8B175F-BB1A-99CD-8381-304E50C8D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719F49C-F1D9-6033-A501-BB425AD804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DAE1BB7-51FE-1CCF-1097-C7090AA24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C41CD5D-61B8-E438-01F9-6E84FC2E7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1F40BAB-6492-3534-F9E9-539600C60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384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D9A685-BF8E-8ADB-E29F-DB5211A32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EAA7D2D-DAF0-12CE-78E8-0FEFCFD75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4C2A588-E15B-75F0-5421-C07A4B807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2F01210-5CF3-286A-8D91-D075D6055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77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1BE0185-C041-150B-040A-6F166AEA1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1894749-8497-1A27-DF1E-9541C71AB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EE3DDD-2037-3FBA-ED64-7CA10901D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7071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E26D96-B413-3F41-E000-CC35E1E99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79D82B2-489E-4A9D-FAEE-FC28C68C42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F35055E-B379-B1F9-B585-29C5676C9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A70942-872A-34B1-FCB3-88B0BE2B6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55CA5DF-F145-4B94-ACB7-7DCB25970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EEC4C48-E04A-FAB6-0B21-6B2191989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352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4277BE-76F7-FD9F-D59C-73822AC5A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D9F0698-3032-E1B1-AF1E-B12D143A1D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9AF6C1-F373-F986-727A-69F02378D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33B411B-56A4-E01E-2397-B7355689C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DD44B58-E98C-4D99-1127-923F0F926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57742DE-36B0-60B3-ABF7-68536A6CD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555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68835-E2A8-8445-552F-B1227ABA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1DCF87-56EA-A276-C134-07E4126AF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A8B048-3CA2-DB1F-EA79-61B946E1BA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9D907B-DA19-4E01-AB42-3E554A9BAA33}" type="datetimeFigureOut">
              <a:rPr lang="fr-FR" smtClean="0"/>
              <a:t>10/05/2024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404D83-5B63-FDF8-400F-06BECA6B2E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34975D9-14B0-9257-49E2-E344AC01E2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B1CA4B-E050-43A3-A4D8-3654AE588A6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918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-1" y="0"/>
            <a:ext cx="2490652" cy="1820091"/>
          </a:xfrm>
          <a:solidFill>
            <a:srgbClr val="05506D"/>
          </a:solidFill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en-US" sz="2000" b="1" u="sng" dirty="0">
                <a:solidFill>
                  <a:schemeClr val="bg1"/>
                </a:solidFill>
              </a:rPr>
              <a:t>Intubation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Not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bg1"/>
                </a:solidFill>
              </a:rPr>
              <a:t>Immuno-compromised vs. Immuno-compromised</a:t>
            </a:r>
            <a:endParaRPr lang="en-US"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7149" y="357051"/>
            <a:ext cx="9704851" cy="650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015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Intubation Not Immuno-compromised vs. Immuno-compromised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Intubation Not Immuno-compromised vs. Immuno-compromised</dc:title>
  <dc:creator>sami hraiech</dc:creator>
  <cp:lastModifiedBy>sami hraiech</cp:lastModifiedBy>
  <cp:revision>1</cp:revision>
  <dcterms:created xsi:type="dcterms:W3CDTF">2024-05-10T07:55:14Z</dcterms:created>
  <dcterms:modified xsi:type="dcterms:W3CDTF">2024-05-10T07:57:38Z</dcterms:modified>
</cp:coreProperties>
</file>