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63" d="100"/>
          <a:sy n="63" d="100"/>
        </p:scale>
        <p:origin x="728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3F99E-2F72-41B1-B414-43E4057B5E5E}" type="datetimeFigureOut">
              <a:rPr lang="de-DE" smtClean="0"/>
              <a:t>14.08.2024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F219B-0DDD-4D4E-AF84-156F237E36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2228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3F99E-2F72-41B1-B414-43E4057B5E5E}" type="datetimeFigureOut">
              <a:rPr lang="de-DE" smtClean="0"/>
              <a:t>14.08.2024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F219B-0DDD-4D4E-AF84-156F237E36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287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3F99E-2F72-41B1-B414-43E4057B5E5E}" type="datetimeFigureOut">
              <a:rPr lang="de-DE" smtClean="0"/>
              <a:t>14.08.2024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F219B-0DDD-4D4E-AF84-156F237E36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6108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3F99E-2F72-41B1-B414-43E4057B5E5E}" type="datetimeFigureOut">
              <a:rPr lang="de-DE" smtClean="0"/>
              <a:t>14.08.2024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F219B-0DDD-4D4E-AF84-156F237E36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7449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3F99E-2F72-41B1-B414-43E4057B5E5E}" type="datetimeFigureOut">
              <a:rPr lang="de-DE" smtClean="0"/>
              <a:t>14.08.2024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F219B-0DDD-4D4E-AF84-156F237E36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8008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3F99E-2F72-41B1-B414-43E4057B5E5E}" type="datetimeFigureOut">
              <a:rPr lang="de-DE" smtClean="0"/>
              <a:t>14.08.2024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F219B-0DDD-4D4E-AF84-156F237E36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303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3F99E-2F72-41B1-B414-43E4057B5E5E}" type="datetimeFigureOut">
              <a:rPr lang="de-DE" smtClean="0"/>
              <a:t>14.08.2024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F219B-0DDD-4D4E-AF84-156F237E36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1945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3F99E-2F72-41B1-B414-43E4057B5E5E}" type="datetimeFigureOut">
              <a:rPr lang="de-DE" smtClean="0"/>
              <a:t>14.08.2024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F219B-0DDD-4D4E-AF84-156F237E36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254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3F99E-2F72-41B1-B414-43E4057B5E5E}" type="datetimeFigureOut">
              <a:rPr lang="de-DE" smtClean="0"/>
              <a:t>14.08.2024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F219B-0DDD-4D4E-AF84-156F237E36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297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3F99E-2F72-41B1-B414-43E4057B5E5E}" type="datetimeFigureOut">
              <a:rPr lang="de-DE" smtClean="0"/>
              <a:t>14.08.2024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F219B-0DDD-4D4E-AF84-156F237E36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2884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3F99E-2F72-41B1-B414-43E4057B5E5E}" type="datetimeFigureOut">
              <a:rPr lang="de-DE" smtClean="0"/>
              <a:t>14.08.2024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F219B-0DDD-4D4E-AF84-156F237E36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1374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53F99E-2F72-41B1-B414-43E4057B5E5E}" type="datetimeFigureOut">
              <a:rPr lang="de-DE" smtClean="0"/>
              <a:t>14.08.2024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F219B-0DDD-4D4E-AF84-156F237E361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6792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png"/><Relationship Id="rId7" Type="http://schemas.openxmlformats.org/officeDocument/2006/relationships/image" Target="../media/image5.jpeg"/><Relationship Id="rId12" Type="http://schemas.microsoft.com/office/2007/relationships/hdphoto" Target="../media/hdphoto3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8.png"/><Relationship Id="rId5" Type="http://schemas.openxmlformats.org/officeDocument/2006/relationships/image" Target="../media/image3.jpeg"/><Relationship Id="rId10" Type="http://schemas.microsoft.com/office/2007/relationships/hdphoto" Target="../media/hdphoto2.wdp"/><Relationship Id="rId4" Type="http://schemas.microsoft.com/office/2007/relationships/hdphoto" Target="../media/hdphoto1.wdp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85564" y="4287833"/>
            <a:ext cx="2835000" cy="201600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85564" y="1368335"/>
            <a:ext cx="2835000" cy="201600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143409" y="4287833"/>
            <a:ext cx="2835000" cy="201600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143409" y="1368335"/>
            <a:ext cx="2835000" cy="2016000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230916" y="4287833"/>
            <a:ext cx="2835000" cy="201600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230916" y="1368335"/>
            <a:ext cx="2835000" cy="201600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73071" y="4287833"/>
            <a:ext cx="2835000" cy="2016000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contras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73071" y="1368335"/>
            <a:ext cx="2835000" cy="2016000"/>
          </a:xfrm>
          <a:prstGeom prst="rect">
            <a:avLst/>
          </a:prstGeom>
        </p:spPr>
      </p:pic>
      <p:sp>
        <p:nvSpPr>
          <p:cNvPr id="17" name="Textfeld 16"/>
          <p:cNvSpPr txBox="1"/>
          <p:nvPr/>
        </p:nvSpPr>
        <p:spPr>
          <a:xfrm>
            <a:off x="3211741" y="353380"/>
            <a:ext cx="11416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AKT/NICD1</a:t>
            </a:r>
          </a:p>
        </p:txBody>
      </p:sp>
      <p:cxnSp>
        <p:nvCxnSpPr>
          <p:cNvPr id="19" name="Gerader Verbinder 18"/>
          <p:cNvCxnSpPr/>
          <p:nvPr/>
        </p:nvCxnSpPr>
        <p:spPr>
          <a:xfrm>
            <a:off x="1695064" y="663838"/>
            <a:ext cx="41035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>
            <a:off x="2320587" y="660704"/>
            <a:ext cx="7649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Liver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#1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4408094" y="660704"/>
            <a:ext cx="7649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Liver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#2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7692726" y="353380"/>
            <a:ext cx="18678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AKT/NICD1/HSF1dn</a:t>
            </a:r>
          </a:p>
        </p:txBody>
      </p:sp>
      <p:cxnSp>
        <p:nvCxnSpPr>
          <p:cNvPr id="23" name="Gerader Verbinder 22"/>
          <p:cNvCxnSpPr/>
          <p:nvPr/>
        </p:nvCxnSpPr>
        <p:spPr>
          <a:xfrm>
            <a:off x="6542626" y="664773"/>
            <a:ext cx="41035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/>
          <p:cNvSpPr txBox="1"/>
          <p:nvPr/>
        </p:nvSpPr>
        <p:spPr>
          <a:xfrm>
            <a:off x="7168149" y="661639"/>
            <a:ext cx="7649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Liver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#1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9255656" y="661639"/>
            <a:ext cx="7649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Liver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#2</a:t>
            </a:r>
          </a:p>
        </p:txBody>
      </p:sp>
      <p:sp>
        <p:nvSpPr>
          <p:cNvPr id="26" name="Textfeld 25"/>
          <p:cNvSpPr txBox="1"/>
          <p:nvPr/>
        </p:nvSpPr>
        <p:spPr>
          <a:xfrm rot="16200000">
            <a:off x="1281080" y="2237835"/>
            <a:ext cx="5084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H&amp;E</a:t>
            </a:r>
          </a:p>
        </p:txBody>
      </p:sp>
      <p:sp>
        <p:nvSpPr>
          <p:cNvPr id="27" name="Textfeld 26"/>
          <p:cNvSpPr txBox="1"/>
          <p:nvPr/>
        </p:nvSpPr>
        <p:spPr>
          <a:xfrm rot="16200000">
            <a:off x="1247418" y="5157334"/>
            <a:ext cx="5758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CK19</a:t>
            </a:r>
          </a:p>
        </p:txBody>
      </p:sp>
      <p:sp>
        <p:nvSpPr>
          <p:cNvPr id="2" name="Textfeld 19">
            <a:extLst>
              <a:ext uri="{FF2B5EF4-FFF2-40B4-BE49-F238E27FC236}">
                <a16:creationId xmlns:a16="http://schemas.microsoft.com/office/drawing/2014/main" id="{C84E08A8-C933-2751-DD94-1C996FD83EE0}"/>
              </a:ext>
            </a:extLst>
          </p:cNvPr>
          <p:cNvSpPr txBox="1"/>
          <p:nvPr/>
        </p:nvSpPr>
        <p:spPr>
          <a:xfrm>
            <a:off x="1259335" y="7903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3" name="Textfeld 19">
            <a:extLst>
              <a:ext uri="{FF2B5EF4-FFF2-40B4-BE49-F238E27FC236}">
                <a16:creationId xmlns:a16="http://schemas.microsoft.com/office/drawing/2014/main" id="{EB371FFB-7053-7008-F507-05774F21BF1A}"/>
              </a:ext>
            </a:extLst>
          </p:cNvPr>
          <p:cNvSpPr txBox="1"/>
          <p:nvPr/>
        </p:nvSpPr>
        <p:spPr>
          <a:xfrm>
            <a:off x="6145107" y="7903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108598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3C5BF8A-1B7A-3BD6-19D8-AE6B4083E1B0}"/>
              </a:ext>
            </a:extLst>
          </p:cNvPr>
          <p:cNvSpPr txBox="1"/>
          <p:nvPr/>
        </p:nvSpPr>
        <p:spPr>
          <a:xfrm>
            <a:off x="219457" y="394209"/>
            <a:ext cx="11777472" cy="2534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2. Inactivation of HSF1 via HSF1dn injection reduces the </a:t>
            </a:r>
            <a:r>
              <a:rPr lang="en-US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aggressiveness of AKT/NICD1 mouse lesions. 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(A) Two distinct AKT/NICD1 mouse livers at 5 weeks post hydrodynamic injection are shown. The lesions are characterized by a solid appearance, form small ducts, and are CK19-positive. (B) Two AKT/NICD1/HSF1dn mouse livers at 14 weeks post hydrodynamic injection. The lesions</a:t>
            </a:r>
            <a:r>
              <a:rPr lang="en-US" sz="18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CK19-positive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are characterized by the predominance of large fluid-filled cysts, known as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cystodenomas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and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cystocarcinomas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Original magnification: 20x; scale bar: 1000 </a:t>
            </a:r>
            <a:r>
              <a:rPr lang="de-DE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μ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m. Abbreviation: H&amp;E, hematoxylin and eosin staining.</a:t>
            </a:r>
            <a:endParaRPr lang="en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4039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144</Words>
  <Application>Microsoft Office PowerPoint</Application>
  <PresentationFormat>Widescreen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PowerPoint Presentation</vt:lpstr>
      <vt:lpstr>PowerPoint Presentation</vt:lpstr>
    </vt:vector>
  </TitlesOfParts>
  <Company>Universität Regensburg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LocalAdmin</dc:creator>
  <cp:lastModifiedBy>Diego Calvisi</cp:lastModifiedBy>
  <cp:revision>28</cp:revision>
  <dcterms:created xsi:type="dcterms:W3CDTF">2024-07-10T12:09:23Z</dcterms:created>
  <dcterms:modified xsi:type="dcterms:W3CDTF">2024-08-14T15:03:53Z</dcterms:modified>
</cp:coreProperties>
</file>