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"/>
  </p:notesMasterIdLst>
  <p:sldIdLst>
    <p:sldId id="263" r:id="rId2"/>
  </p:sldIdLst>
  <p:sldSz cx="2871788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 userDrawn="1">
          <p15:clr>
            <a:srgbClr val="A4A3A4"/>
          </p15:clr>
        </p15:guide>
        <p15:guide id="2" pos="9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65" autoAdjust="0"/>
    <p:restoredTop sz="81103" autoAdjust="0"/>
  </p:normalViewPr>
  <p:slideViewPr>
    <p:cSldViewPr snapToGrid="0">
      <p:cViewPr varScale="1">
        <p:scale>
          <a:sx n="216" d="100"/>
          <a:sy n="216" d="100"/>
        </p:scale>
        <p:origin x="1440" y="176"/>
      </p:cViewPr>
      <p:guideLst>
        <p:guide orient="horz" pos="1134"/>
        <p:guide pos="9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Sheet1!$C$60</c:f>
              <c:strCache>
                <c:ptCount val="1"/>
                <c:pt idx="0">
                  <c:v>1T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Sheet1!$C$66:$C$69</c:f>
                <c:numCache>
                  <c:formatCode>General</c:formatCode>
                  <c:ptCount val="4"/>
                  <c:pt idx="0">
                    <c:v>5.3722347504236263E-4</c:v>
                  </c:pt>
                  <c:pt idx="1">
                    <c:v>6.0842581480631129E-4</c:v>
                  </c:pt>
                  <c:pt idx="2">
                    <c:v>1.6369930254548682E-3</c:v>
                  </c:pt>
                  <c:pt idx="3">
                    <c:v>1.5013214288861574E-4</c:v>
                  </c:pt>
                </c:numCache>
              </c:numRef>
            </c:plus>
            <c:minus>
              <c:numRef>
                <c:f>Sheet1!$C$66:$C$69</c:f>
                <c:numCache>
                  <c:formatCode>General</c:formatCode>
                  <c:ptCount val="4"/>
                  <c:pt idx="0">
                    <c:v>5.3722347504236263E-4</c:v>
                  </c:pt>
                  <c:pt idx="1">
                    <c:v>6.0842581480631129E-4</c:v>
                  </c:pt>
                  <c:pt idx="2">
                    <c:v>1.6369930254548682E-3</c:v>
                  </c:pt>
                  <c:pt idx="3">
                    <c:v>1.5013214288861574E-4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Sheet1!$B$61:$B$64</c:f>
              <c:strCache>
                <c:ptCount val="4"/>
                <c:pt idx="0">
                  <c:v>GS3T11</c:v>
                </c:pt>
                <c:pt idx="1">
                  <c:v>GSE5T10</c:v>
                </c:pt>
                <c:pt idx="2">
                  <c:v>GW2T6</c:v>
                </c:pt>
                <c:pt idx="3">
                  <c:v>PDST16</c:v>
                </c:pt>
              </c:strCache>
            </c:strRef>
          </c:cat>
          <c:val>
            <c:numRef>
              <c:f>Sheet1!$C$61:$C$64</c:f>
              <c:numCache>
                <c:formatCode>0.00%</c:formatCode>
                <c:ptCount val="4"/>
                <c:pt idx="0" formatCode="0%">
                  <c:v>2.6486348041087301E-3</c:v>
                </c:pt>
                <c:pt idx="1">
                  <c:v>6.2428503605713699E-3</c:v>
                </c:pt>
                <c:pt idx="2">
                  <c:v>9.5079930485269162E-3</c:v>
                </c:pt>
                <c:pt idx="3">
                  <c:v>2.0801581983841814E-3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84-8541-9748-F9D757515056}"/>
            </c:ext>
          </c:extLst>
        </c:ser>
        <c:ser>
          <c:idx val="1"/>
          <c:order val="1"/>
          <c:tx>
            <c:strRef>
              <c:f>Sheet1!$D$60</c:f>
              <c:strCache>
                <c:ptCount val="1"/>
                <c:pt idx="0">
                  <c:v>3T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4684-8541-9748-F9D757515056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Sheet1!$D$66:$D$69</c:f>
                <c:numCache>
                  <c:formatCode>General</c:formatCode>
                  <c:ptCount val="4"/>
                  <c:pt idx="0">
                    <c:v>2.5311321257518362E-3</c:v>
                  </c:pt>
                  <c:pt idx="1">
                    <c:v>1.814901855753556E-3</c:v>
                  </c:pt>
                  <c:pt idx="2">
                    <c:v>7.019509379826188E-3</c:v>
                  </c:pt>
                </c:numCache>
              </c:numRef>
            </c:plus>
            <c:minus>
              <c:numRef>
                <c:f>Sheet1!$D$66:$D$69</c:f>
                <c:numCache>
                  <c:formatCode>General</c:formatCode>
                  <c:ptCount val="4"/>
                  <c:pt idx="0">
                    <c:v>2.5311321257518362E-3</c:v>
                  </c:pt>
                  <c:pt idx="1">
                    <c:v>1.814901855753556E-3</c:v>
                  </c:pt>
                  <c:pt idx="2">
                    <c:v>7.019509379826188E-3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Sheet1!$B$61:$B$64</c:f>
              <c:strCache>
                <c:ptCount val="4"/>
                <c:pt idx="0">
                  <c:v>GS3T11</c:v>
                </c:pt>
                <c:pt idx="1">
                  <c:v>GSE5T10</c:v>
                </c:pt>
                <c:pt idx="2">
                  <c:v>GW2T6</c:v>
                </c:pt>
                <c:pt idx="3">
                  <c:v>PDST16</c:v>
                </c:pt>
              </c:strCache>
            </c:strRef>
          </c:cat>
          <c:val>
            <c:numRef>
              <c:f>Sheet1!$D$61:$D$64</c:f>
              <c:numCache>
                <c:formatCode>0.00%</c:formatCode>
                <c:ptCount val="4"/>
                <c:pt idx="0">
                  <c:v>7.3697746072159728E-3</c:v>
                </c:pt>
                <c:pt idx="1">
                  <c:v>5.1372630395490632E-3</c:v>
                </c:pt>
                <c:pt idx="2">
                  <c:v>2.6630151483005474E-2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84-8541-9748-F9D757515056}"/>
            </c:ext>
          </c:extLst>
        </c:ser>
        <c:ser>
          <c:idx val="2"/>
          <c:order val="2"/>
          <c:tx>
            <c:strRef>
              <c:f>Sheet1!$E$60</c:f>
              <c:strCache>
                <c:ptCount val="1"/>
                <c:pt idx="0">
                  <c:v>4T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Sheet1!$E$66:$E$69</c:f>
                <c:numCache>
                  <c:formatCode>General</c:formatCode>
                  <c:ptCount val="4"/>
                  <c:pt idx="0">
                    <c:v>2.0329259927779337E-3</c:v>
                  </c:pt>
                  <c:pt idx="1">
                    <c:v>1.9020723308932595E-3</c:v>
                  </c:pt>
                  <c:pt idx="2">
                    <c:v>1.437253075285996E-2</c:v>
                  </c:pt>
                  <c:pt idx="3">
                    <c:v>5.214822630163006E-5</c:v>
                  </c:pt>
                </c:numCache>
              </c:numRef>
            </c:plus>
            <c:minus>
              <c:numRef>
                <c:f>Sheet1!$E$66:$E$69</c:f>
                <c:numCache>
                  <c:formatCode>General</c:formatCode>
                  <c:ptCount val="4"/>
                  <c:pt idx="0">
                    <c:v>2.0329259927779337E-3</c:v>
                  </c:pt>
                  <c:pt idx="1">
                    <c:v>1.9020723308932595E-3</c:v>
                  </c:pt>
                  <c:pt idx="2">
                    <c:v>1.437253075285996E-2</c:v>
                  </c:pt>
                  <c:pt idx="3">
                    <c:v>5.214822630163006E-5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Sheet1!$B$61:$B$64</c:f>
              <c:strCache>
                <c:ptCount val="4"/>
                <c:pt idx="0">
                  <c:v>GS3T11</c:v>
                </c:pt>
                <c:pt idx="1">
                  <c:v>GSE5T10</c:v>
                </c:pt>
                <c:pt idx="2">
                  <c:v>GW2T6</c:v>
                </c:pt>
                <c:pt idx="3">
                  <c:v>PDST16</c:v>
                </c:pt>
              </c:strCache>
            </c:strRef>
          </c:cat>
          <c:val>
            <c:numRef>
              <c:f>Sheet1!$E$61:$E$64</c:f>
              <c:numCache>
                <c:formatCode>0.00%</c:formatCode>
                <c:ptCount val="4"/>
                <c:pt idx="0">
                  <c:v>9.5566501655574305E-3</c:v>
                </c:pt>
                <c:pt idx="1">
                  <c:v>2.9338365960789575E-3</c:v>
                </c:pt>
                <c:pt idx="2">
                  <c:v>4.4334159944579815E-2</c:v>
                </c:pt>
                <c:pt idx="3">
                  <c:v>1.7005290477900129E-3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84-8541-9748-F9D7575150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06708856"/>
        <c:axId val="606712792"/>
      </c:barChart>
      <c:scatterChart>
        <c:scatterStyle val="lineMarker"/>
        <c:varyColors val="0"/>
        <c:ser>
          <c:idx val="3"/>
          <c:order val="3"/>
          <c:tx>
            <c:strRef>
              <c:f>Sheet1!$G$60</c:f>
              <c:strCache>
                <c:ptCount val="1"/>
                <c:pt idx="0">
                  <c:v>1Tr1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Sheet1!$F$61:$F$64</c:f>
              <c:numCache>
                <c:formatCode>General</c:formatCode>
                <c:ptCount val="4"/>
                <c:pt idx="0">
                  <c:v>0.83</c:v>
                </c:pt>
                <c:pt idx="1">
                  <c:v>1.71</c:v>
                </c:pt>
                <c:pt idx="2">
                  <c:v>2.71</c:v>
                </c:pt>
                <c:pt idx="3">
                  <c:v>3.84</c:v>
                </c:pt>
              </c:numCache>
            </c:numRef>
          </c:xVal>
          <c:yVal>
            <c:numRef>
              <c:f>Sheet1!$G$61:$G$64</c:f>
              <c:numCache>
                <c:formatCode>0%</c:formatCode>
                <c:ptCount val="4"/>
                <c:pt idx="0">
                  <c:v>1.6663889351774706E-3</c:v>
                </c:pt>
                <c:pt idx="1">
                  <c:v>7.215007215007215E-3</c:v>
                </c:pt>
                <c:pt idx="2">
                  <c:v>1.2698950220115138E-2</c:v>
                </c:pt>
                <c:pt idx="3">
                  <c:v>2.0709140126917444E-3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684-8541-9748-F9D757515056}"/>
            </c:ext>
          </c:extLst>
        </c:ser>
        <c:ser>
          <c:idx val="4"/>
          <c:order val="4"/>
          <c:tx>
            <c:strRef>
              <c:f>Sheet1!$I$60</c:f>
              <c:strCache>
                <c:ptCount val="1"/>
                <c:pt idx="0">
                  <c:v>1Tr2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5"/>
              </a:solidFill>
              <a:ln w="9525">
                <a:noFill/>
              </a:ln>
              <a:effectLst/>
            </c:spPr>
          </c:marker>
          <c:xVal>
            <c:numRef>
              <c:f>Sheet1!$H$61:$H$64</c:f>
              <c:numCache>
                <c:formatCode>General</c:formatCode>
                <c:ptCount val="4"/>
                <c:pt idx="0">
                  <c:v>0.83</c:v>
                </c:pt>
                <c:pt idx="1">
                  <c:v>1.8</c:v>
                </c:pt>
                <c:pt idx="2">
                  <c:v>2.7</c:v>
                </c:pt>
                <c:pt idx="3">
                  <c:v>3.65</c:v>
                </c:pt>
              </c:numCache>
            </c:numRef>
          </c:xVal>
          <c:yVal>
            <c:numRef>
              <c:f>Sheet1!$I$61:$I$64</c:f>
              <c:numCache>
                <c:formatCode>0%</c:formatCode>
                <c:ptCount val="4"/>
                <c:pt idx="0">
                  <c:v>3.5168810289389067E-3</c:v>
                </c:pt>
                <c:pt idx="1">
                  <c:v>5.1229508196721316E-3</c:v>
                </c:pt>
                <c:pt idx="2">
                  <c:v>7.2780203784570605E-3</c:v>
                </c:pt>
                <c:pt idx="3">
                  <c:v>1.8248670561727257E-3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4684-8541-9748-F9D757515056}"/>
            </c:ext>
          </c:extLst>
        </c:ser>
        <c:ser>
          <c:idx val="5"/>
          <c:order val="5"/>
          <c:tx>
            <c:strRef>
              <c:f>Sheet1!$K$60</c:f>
              <c:strCache>
                <c:ptCount val="1"/>
                <c:pt idx="0">
                  <c:v>1Tr3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6"/>
              </a:solidFill>
              <a:ln w="9525">
                <a:noFill/>
              </a:ln>
              <a:effectLst/>
            </c:spPr>
          </c:marker>
          <c:xVal>
            <c:numRef>
              <c:f>Sheet1!$J$61:$J$64</c:f>
              <c:numCache>
                <c:formatCode>General</c:formatCode>
                <c:ptCount val="4"/>
                <c:pt idx="0">
                  <c:v>0.66</c:v>
                </c:pt>
                <c:pt idx="1">
                  <c:v>1.66</c:v>
                </c:pt>
                <c:pt idx="2">
                  <c:v>2.66</c:v>
                </c:pt>
                <c:pt idx="3">
                  <c:v>3.74</c:v>
                </c:pt>
              </c:numCache>
            </c:numRef>
          </c:xVal>
          <c:yVal>
            <c:numRef>
              <c:f>Sheet1!$K$61:$K$64</c:f>
              <c:numCache>
                <c:formatCode>0%</c:formatCode>
                <c:ptCount val="4"/>
                <c:pt idx="0">
                  <c:v>2.7626344482098099E-3</c:v>
                </c:pt>
                <c:pt idx="1">
                  <c:v>6.3905930470347649E-3</c:v>
                </c:pt>
                <c:pt idx="2">
                  <c:v>8.5470085470085479E-3</c:v>
                </c:pt>
                <c:pt idx="3">
                  <c:v>2.3446935262880749E-3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4684-8541-9748-F9D757515056}"/>
            </c:ext>
          </c:extLst>
        </c:ser>
        <c:ser>
          <c:idx val="6"/>
          <c:order val="6"/>
          <c:tx>
            <c:strRef>
              <c:f>Sheet1!$M$60</c:f>
              <c:strCache>
                <c:ptCount val="1"/>
                <c:pt idx="0">
                  <c:v>3Tr1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>
                  <a:lumMod val="6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Sheet1!$L$61:$L$64</c:f>
              <c:numCache>
                <c:formatCode>General</c:formatCode>
                <c:ptCount val="4"/>
                <c:pt idx="0">
                  <c:v>0.97</c:v>
                </c:pt>
                <c:pt idx="1">
                  <c:v>2.0099999999999998</c:v>
                </c:pt>
                <c:pt idx="2">
                  <c:v>2.95</c:v>
                </c:pt>
                <c:pt idx="3">
                  <c:v>4.1399999999999997</c:v>
                </c:pt>
              </c:numCache>
            </c:numRef>
          </c:xVal>
          <c:yVal>
            <c:numRef>
              <c:f>Sheet1!$M$61:$M$64</c:f>
              <c:numCache>
                <c:formatCode>0%</c:formatCode>
                <c:ptCount val="4"/>
                <c:pt idx="0">
                  <c:v>6.6873915558126086E-3</c:v>
                </c:pt>
                <c:pt idx="1">
                  <c:v>1.0427528675703859E-2</c:v>
                </c:pt>
                <c:pt idx="2">
                  <c:v>4.3792840822543797E-2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4684-8541-9748-F9D757515056}"/>
            </c:ext>
          </c:extLst>
        </c:ser>
        <c:ser>
          <c:idx val="7"/>
          <c:order val="7"/>
          <c:tx>
            <c:strRef>
              <c:f>Sheet1!$O$60</c:f>
              <c:strCache>
                <c:ptCount val="1"/>
                <c:pt idx="0">
                  <c:v>3Tr2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2">
                  <a:lumMod val="6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Sheet1!$N$61:$N$64</c:f>
              <c:numCache>
                <c:formatCode>General</c:formatCode>
                <c:ptCount val="4"/>
                <c:pt idx="0">
                  <c:v>1.01</c:v>
                </c:pt>
                <c:pt idx="1">
                  <c:v>2.0699999999999998</c:v>
                </c:pt>
                <c:pt idx="2">
                  <c:v>3.0100000000000002</c:v>
                </c:pt>
                <c:pt idx="3">
                  <c:v>4.1999999999999993</c:v>
                </c:pt>
              </c:numCache>
            </c:numRef>
          </c:xVal>
          <c:yVal>
            <c:numRef>
              <c:f>Sheet1!$O$61:$O$64</c:f>
              <c:numCache>
                <c:formatCode>0%</c:formatCode>
                <c:ptCount val="4"/>
                <c:pt idx="0">
                  <c:v>1.2143782383419689E-2</c:v>
                </c:pt>
                <c:pt idx="1">
                  <c:v>3.4482758620689655E-3</c:v>
                </c:pt>
                <c:pt idx="2">
                  <c:v>1.4749262536873156E-2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4684-8541-9748-F9D757515056}"/>
            </c:ext>
          </c:extLst>
        </c:ser>
        <c:ser>
          <c:idx val="8"/>
          <c:order val="8"/>
          <c:tx>
            <c:strRef>
              <c:f>Sheet1!$Q$60</c:f>
              <c:strCache>
                <c:ptCount val="1"/>
                <c:pt idx="0">
                  <c:v>3Tr3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3">
                  <a:lumMod val="6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Sheet1!$P$61:$P$64</c:f>
              <c:numCache>
                <c:formatCode>General</c:formatCode>
                <c:ptCount val="4"/>
                <c:pt idx="0">
                  <c:v>1</c:v>
                </c:pt>
                <c:pt idx="1">
                  <c:v>1.94</c:v>
                </c:pt>
                <c:pt idx="2">
                  <c:v>2.95</c:v>
                </c:pt>
                <c:pt idx="3">
                  <c:v>4.04</c:v>
                </c:pt>
              </c:numCache>
            </c:numRef>
          </c:xVal>
          <c:yVal>
            <c:numRef>
              <c:f>Sheet1!$Q$61:$Q$64</c:f>
              <c:numCache>
                <c:formatCode>0%</c:formatCode>
                <c:ptCount val="4"/>
                <c:pt idx="0">
                  <c:v>5.6727932834127524E-4</c:v>
                </c:pt>
                <c:pt idx="1">
                  <c:v>4.3859649122807015E-3</c:v>
                </c:pt>
                <c:pt idx="2">
                  <c:v>1.5574383254423124E-2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4684-8541-9748-F9D757515056}"/>
            </c:ext>
          </c:extLst>
        </c:ser>
        <c:ser>
          <c:idx val="9"/>
          <c:order val="9"/>
          <c:tx>
            <c:strRef>
              <c:f>Sheet1!$S$60</c:f>
              <c:strCache>
                <c:ptCount val="1"/>
                <c:pt idx="0">
                  <c:v>3Tr4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4">
                  <a:lumMod val="6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Sheet1!$R$61:$R$64</c:f>
              <c:numCache>
                <c:formatCode>General</c:formatCode>
                <c:ptCount val="4"/>
                <c:pt idx="0">
                  <c:v>0.95</c:v>
                </c:pt>
                <c:pt idx="1">
                  <c:v>1.95</c:v>
                </c:pt>
                <c:pt idx="2">
                  <c:v>2.95</c:v>
                </c:pt>
                <c:pt idx="3">
                  <c:v>3.95</c:v>
                </c:pt>
              </c:numCache>
            </c:numRef>
          </c:xVal>
          <c:yVal>
            <c:numRef>
              <c:f>Sheet1!$S$61:$S$64</c:f>
              <c:numCache>
                <c:formatCode>0%</c:formatCode>
                <c:ptCount val="4"/>
                <c:pt idx="0">
                  <c:v>1.0080645161290322E-2</c:v>
                </c:pt>
                <c:pt idx="1">
                  <c:v>2.2872827081427266E-3</c:v>
                </c:pt>
                <c:pt idx="2">
                  <c:v>3.2404119318181823E-2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4684-8541-9748-F9D757515056}"/>
            </c:ext>
          </c:extLst>
        </c:ser>
        <c:ser>
          <c:idx val="10"/>
          <c:order val="10"/>
          <c:tx>
            <c:strRef>
              <c:f>Sheet1!$U$60</c:f>
              <c:strCache>
                <c:ptCount val="1"/>
                <c:pt idx="0">
                  <c:v>4Tr1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5">
                  <a:lumMod val="6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Sheet1!$T$61:$T$64</c:f>
              <c:numCache>
                <c:formatCode>General</c:formatCode>
                <c:ptCount val="4"/>
                <c:pt idx="0">
                  <c:v>1.3</c:v>
                </c:pt>
                <c:pt idx="1">
                  <c:v>2.25</c:v>
                </c:pt>
                <c:pt idx="2">
                  <c:v>3.25</c:v>
                </c:pt>
                <c:pt idx="3">
                  <c:v>4.25</c:v>
                </c:pt>
              </c:numCache>
            </c:numRef>
          </c:xVal>
          <c:yVal>
            <c:numRef>
              <c:f>Sheet1!$U$61:$U$64</c:f>
              <c:numCache>
                <c:formatCode>0%</c:formatCode>
                <c:ptCount val="4"/>
                <c:pt idx="0">
                  <c:v>1.5314414301787723E-2</c:v>
                </c:pt>
                <c:pt idx="1">
                  <c:v>0</c:v>
                </c:pt>
                <c:pt idx="2">
                  <c:v>8.6805555555555552E-2</c:v>
                </c:pt>
                <c:pt idx="3">
                  <c:v>1.6155948855589338E-3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4684-8541-9748-F9D757515056}"/>
            </c:ext>
          </c:extLst>
        </c:ser>
        <c:ser>
          <c:idx val="11"/>
          <c:order val="11"/>
          <c:tx>
            <c:strRef>
              <c:f>Sheet1!$W$60</c:f>
              <c:strCache>
                <c:ptCount val="1"/>
                <c:pt idx="0">
                  <c:v>4Tr2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6">
                  <a:lumMod val="6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Sheet1!$V$61:$V$64</c:f>
              <c:numCache>
                <c:formatCode>General</c:formatCode>
                <c:ptCount val="4"/>
                <c:pt idx="0">
                  <c:v>1.2</c:v>
                </c:pt>
                <c:pt idx="1">
                  <c:v>2.19</c:v>
                </c:pt>
                <c:pt idx="2">
                  <c:v>3.19</c:v>
                </c:pt>
                <c:pt idx="3">
                  <c:v>4.16</c:v>
                </c:pt>
              </c:numCache>
            </c:numRef>
          </c:xVal>
          <c:yVal>
            <c:numRef>
              <c:f>Sheet1!$W$61:$W$64</c:f>
              <c:numCache>
                <c:formatCode>0%</c:formatCode>
                <c:ptCount val="4"/>
                <c:pt idx="0">
                  <c:v>9.2485549132947965E-3</c:v>
                </c:pt>
                <c:pt idx="1">
                  <c:v>0</c:v>
                </c:pt>
                <c:pt idx="2">
                  <c:v>2.6894865525672371E-2</c:v>
                </c:pt>
                <c:pt idx="3">
                  <c:v>1.6283421723086635E-3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4684-8541-9748-F9D757515056}"/>
            </c:ext>
          </c:extLst>
        </c:ser>
        <c:ser>
          <c:idx val="12"/>
          <c:order val="12"/>
          <c:tx>
            <c:strRef>
              <c:f>Sheet1!$Y$60</c:f>
              <c:strCache>
                <c:ptCount val="1"/>
                <c:pt idx="0">
                  <c:v>4Tr3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>
                  <a:lumMod val="80000"/>
                  <a:lumOff val="2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Sheet1!$X$61:$X$64</c:f>
              <c:numCache>
                <c:formatCode>General</c:formatCode>
                <c:ptCount val="4"/>
                <c:pt idx="0">
                  <c:v>1.25</c:v>
                </c:pt>
                <c:pt idx="1">
                  <c:v>2.2200000000000002</c:v>
                </c:pt>
                <c:pt idx="2">
                  <c:v>3.22</c:v>
                </c:pt>
                <c:pt idx="3">
                  <c:v>4.32</c:v>
                </c:pt>
              </c:numCache>
            </c:numRef>
          </c:xVal>
          <c:yVal>
            <c:numRef>
              <c:f>Sheet1!$Y$61:$Y$64</c:f>
              <c:numCache>
                <c:formatCode>0%</c:formatCode>
                <c:ptCount val="4"/>
                <c:pt idx="0">
                  <c:v>5.9665871121718384E-3</c:v>
                </c:pt>
                <c:pt idx="1">
                  <c:v>7.9872204472843447E-3</c:v>
                </c:pt>
                <c:pt idx="2">
                  <c:v>3.7183936539414972E-2</c:v>
                </c:pt>
                <c:pt idx="3">
                  <c:v>1.7163799863362693E-3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4684-8541-9748-F9D757515056}"/>
            </c:ext>
          </c:extLst>
        </c:ser>
        <c:ser>
          <c:idx val="13"/>
          <c:order val="13"/>
          <c:tx>
            <c:strRef>
              <c:f>Sheet1!$AA$60</c:f>
              <c:strCache>
                <c:ptCount val="1"/>
                <c:pt idx="0">
                  <c:v>4Tr4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Sheet1!$Z$61:$Z$64</c:f>
              <c:numCache>
                <c:formatCode>General</c:formatCode>
                <c:ptCount val="4"/>
                <c:pt idx="0">
                  <c:v>1.35</c:v>
                </c:pt>
                <c:pt idx="1">
                  <c:v>2.3199999999999998</c:v>
                </c:pt>
                <c:pt idx="2">
                  <c:v>3.3</c:v>
                </c:pt>
                <c:pt idx="3">
                  <c:v>4.41</c:v>
                </c:pt>
              </c:numCache>
            </c:numRef>
          </c:xVal>
          <c:yVal>
            <c:numRef>
              <c:f>Sheet1!$AA$61:$AA$64</c:f>
              <c:numCache>
                <c:formatCode>0%</c:formatCode>
                <c:ptCount val="4"/>
                <c:pt idx="0">
                  <c:v>7.6970443349753696E-3</c:v>
                </c:pt>
                <c:pt idx="1">
                  <c:v>3.7481259370314842E-3</c:v>
                </c:pt>
                <c:pt idx="2">
                  <c:v>2.6452282157676352E-2</c:v>
                </c:pt>
                <c:pt idx="3">
                  <c:v>1.8417991469561845E-3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4684-8541-9748-F9D7575150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6708856"/>
        <c:axId val="606712792"/>
      </c:scatterChart>
      <c:catAx>
        <c:axId val="606708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6712792"/>
        <c:crosses val="autoZero"/>
        <c:auto val="1"/>
        <c:lblAlgn val="ctr"/>
        <c:lblOffset val="100"/>
        <c:noMultiLvlLbl val="0"/>
      </c:catAx>
      <c:valAx>
        <c:axId val="606712792"/>
        <c:scaling>
          <c:orientation val="minMax"/>
          <c:max val="9.0000000000000024E-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/>
                  <a:t>Gene Editing Efficiency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6708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ayout>
        <c:manualLayout>
          <c:xMode val="edge"/>
          <c:yMode val="edge"/>
          <c:x val="0.24022497032984844"/>
          <c:y val="3.6577070805682559E-2"/>
          <c:w val="0.37660353880820963"/>
          <c:h val="6.3095326315879913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6DB71-5CE4-426A-A027-6F09E31BD91F}" type="datetimeFigureOut">
              <a:rPr lang="en-US" smtClean="0"/>
              <a:t>6/23/21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8688" y="1143000"/>
            <a:ext cx="2460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93811-969D-4969-8043-AE388D38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15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8688" y="1143000"/>
            <a:ext cx="24606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Figure S2. Gene editing efficiency comparison between the single target and multiple target CRISPR-LbCas12a constructs. (a) Schematic illustration of the multiplex gene editing (MGE) CRISPR-LbCas12a constructs. Compared to the single target constructs, the MGE constructs have multiple tandemly arranged crRNAs driven by a single TaU6 promoter. The MGE construct targeting 4 regions is named as pA9LbCas12acr-4T </a:t>
            </a:r>
            <a:r>
              <a:rPr lang="en-US" sz="18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(9LCCnv4T)</a:t>
            </a:r>
            <a:r>
              <a:rPr lang="en-US" dirty="0"/>
              <a:t>. The order of guide sequences is shown above the construct depiction. (b) The bar plots of gene editing efficiency for the CRISPR-LbCas12a constructs simultaneously targeting 1, 3 and 4 targets. The constructs are labeled as 1T, 3T and 4T, respectively. The gene editing efficiency was normalized by the protoplast transformation efficiency. The data are shown as mean ± standard error. Each construct has 3-5 biological replicates; the value of each replicate is shown as a dot.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Student’s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-test was used to assess the significance of differences in gene editing efficiency between guides from the constructs with one, three or four crRNAs. * -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itchFamily="2" charset="2"/>
              </a:rPr>
              <a:t>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0.05; ** -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itchFamily="2" charset="2"/>
              </a:rPr>
              <a:t>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0.01; *** -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itchFamily="2" charset="2"/>
              </a:rPr>
              <a:t>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0.001; NS -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0.05.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D93811-969D-4969-8043-AE388D387C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7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384" y="589241"/>
            <a:ext cx="2441020" cy="1253490"/>
          </a:xfrm>
        </p:spPr>
        <p:txBody>
          <a:bodyPr anchor="b"/>
          <a:lstStyle>
            <a:lvl1pPr algn="ctr">
              <a:defRPr sz="18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974" y="1891070"/>
            <a:ext cx="2153841" cy="869275"/>
          </a:xfrm>
        </p:spPr>
        <p:txBody>
          <a:bodyPr/>
          <a:lstStyle>
            <a:lvl1pPr marL="0" indent="0" algn="ctr">
              <a:buNone/>
              <a:defRPr sz="754"/>
            </a:lvl1pPr>
            <a:lvl2pPr marL="143607" indent="0" algn="ctr">
              <a:buNone/>
              <a:defRPr sz="628"/>
            </a:lvl2pPr>
            <a:lvl3pPr marL="287213" indent="0" algn="ctr">
              <a:buNone/>
              <a:defRPr sz="565"/>
            </a:lvl3pPr>
            <a:lvl4pPr marL="430820" indent="0" algn="ctr">
              <a:buNone/>
              <a:defRPr sz="503"/>
            </a:lvl4pPr>
            <a:lvl5pPr marL="574426" indent="0" algn="ctr">
              <a:buNone/>
              <a:defRPr sz="503"/>
            </a:lvl5pPr>
            <a:lvl6pPr marL="718033" indent="0" algn="ctr">
              <a:buNone/>
              <a:defRPr sz="503"/>
            </a:lvl6pPr>
            <a:lvl7pPr marL="861639" indent="0" algn="ctr">
              <a:buNone/>
              <a:defRPr sz="503"/>
            </a:lvl7pPr>
            <a:lvl8pPr marL="1005246" indent="0" algn="ctr">
              <a:buNone/>
              <a:defRPr sz="503"/>
            </a:lvl8pPr>
            <a:lvl9pPr marL="1148852" indent="0" algn="ctr">
              <a:buNone/>
              <a:defRPr sz="50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21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6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55124" y="191691"/>
            <a:ext cx="619229" cy="30512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435" y="191691"/>
            <a:ext cx="1821791" cy="305121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07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0" y="897613"/>
            <a:ext cx="2476917" cy="1497687"/>
          </a:xfrm>
        </p:spPr>
        <p:txBody>
          <a:bodyPr anchor="b"/>
          <a:lstStyle>
            <a:lvl1pPr>
              <a:defRPr sz="18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940" y="2409469"/>
            <a:ext cx="2476917" cy="787598"/>
          </a:xfrm>
        </p:spPr>
        <p:txBody>
          <a:bodyPr/>
          <a:lstStyle>
            <a:lvl1pPr marL="0" indent="0">
              <a:buNone/>
              <a:defRPr sz="754">
                <a:solidFill>
                  <a:schemeClr val="tx1"/>
                </a:solidFill>
              </a:defRPr>
            </a:lvl1pPr>
            <a:lvl2pPr marL="143607" indent="0">
              <a:buNone/>
              <a:defRPr sz="628">
                <a:solidFill>
                  <a:schemeClr val="tx1">
                    <a:tint val="75000"/>
                  </a:schemeClr>
                </a:solidFill>
              </a:defRPr>
            </a:lvl2pPr>
            <a:lvl3pPr marL="287213" indent="0">
              <a:buNone/>
              <a:defRPr sz="565">
                <a:solidFill>
                  <a:schemeClr val="tx1">
                    <a:tint val="75000"/>
                  </a:schemeClr>
                </a:solidFill>
              </a:defRPr>
            </a:lvl3pPr>
            <a:lvl4pPr marL="430820" indent="0">
              <a:buNone/>
              <a:defRPr sz="503">
                <a:solidFill>
                  <a:schemeClr val="tx1">
                    <a:tint val="75000"/>
                  </a:schemeClr>
                </a:solidFill>
              </a:defRPr>
            </a:lvl4pPr>
            <a:lvl5pPr marL="574426" indent="0">
              <a:buNone/>
              <a:defRPr sz="503">
                <a:solidFill>
                  <a:schemeClr val="tx1">
                    <a:tint val="75000"/>
                  </a:schemeClr>
                </a:solidFill>
              </a:defRPr>
            </a:lvl5pPr>
            <a:lvl6pPr marL="718033" indent="0">
              <a:buNone/>
              <a:defRPr sz="503">
                <a:solidFill>
                  <a:schemeClr val="tx1">
                    <a:tint val="75000"/>
                  </a:schemeClr>
                </a:solidFill>
              </a:defRPr>
            </a:lvl6pPr>
            <a:lvl7pPr marL="861639" indent="0">
              <a:buNone/>
              <a:defRPr sz="503">
                <a:solidFill>
                  <a:schemeClr val="tx1">
                    <a:tint val="75000"/>
                  </a:schemeClr>
                </a:solidFill>
              </a:defRPr>
            </a:lvl7pPr>
            <a:lvl8pPr marL="1005246" indent="0">
              <a:buNone/>
              <a:defRPr sz="503">
                <a:solidFill>
                  <a:schemeClr val="tx1">
                    <a:tint val="75000"/>
                  </a:schemeClr>
                </a:solidFill>
              </a:defRPr>
            </a:lvl8pPr>
            <a:lvl9pPr marL="1148852" indent="0">
              <a:buNone/>
              <a:defRPr sz="5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95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435" y="958453"/>
            <a:ext cx="1220510" cy="22844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3843" y="958453"/>
            <a:ext cx="1220510" cy="22844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65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10" y="191691"/>
            <a:ext cx="2476917" cy="6959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810" y="882610"/>
            <a:ext cx="1214901" cy="432554"/>
          </a:xfrm>
        </p:spPr>
        <p:txBody>
          <a:bodyPr anchor="b"/>
          <a:lstStyle>
            <a:lvl1pPr marL="0" indent="0">
              <a:buNone/>
              <a:defRPr sz="754" b="1"/>
            </a:lvl1pPr>
            <a:lvl2pPr marL="143607" indent="0">
              <a:buNone/>
              <a:defRPr sz="628" b="1"/>
            </a:lvl2pPr>
            <a:lvl3pPr marL="287213" indent="0">
              <a:buNone/>
              <a:defRPr sz="565" b="1"/>
            </a:lvl3pPr>
            <a:lvl4pPr marL="430820" indent="0">
              <a:buNone/>
              <a:defRPr sz="503" b="1"/>
            </a:lvl4pPr>
            <a:lvl5pPr marL="574426" indent="0">
              <a:buNone/>
              <a:defRPr sz="503" b="1"/>
            </a:lvl5pPr>
            <a:lvl6pPr marL="718033" indent="0">
              <a:buNone/>
              <a:defRPr sz="503" b="1"/>
            </a:lvl6pPr>
            <a:lvl7pPr marL="861639" indent="0">
              <a:buNone/>
              <a:defRPr sz="503" b="1"/>
            </a:lvl7pPr>
            <a:lvl8pPr marL="1005246" indent="0">
              <a:buNone/>
              <a:defRPr sz="503" b="1"/>
            </a:lvl8pPr>
            <a:lvl9pPr marL="1148852" indent="0">
              <a:buNone/>
              <a:defRPr sz="50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810" y="1315164"/>
            <a:ext cx="1214901" cy="19344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3843" y="882610"/>
            <a:ext cx="1220884" cy="432554"/>
          </a:xfrm>
        </p:spPr>
        <p:txBody>
          <a:bodyPr anchor="b"/>
          <a:lstStyle>
            <a:lvl1pPr marL="0" indent="0">
              <a:buNone/>
              <a:defRPr sz="754" b="1"/>
            </a:lvl1pPr>
            <a:lvl2pPr marL="143607" indent="0">
              <a:buNone/>
              <a:defRPr sz="628" b="1"/>
            </a:lvl2pPr>
            <a:lvl3pPr marL="287213" indent="0">
              <a:buNone/>
              <a:defRPr sz="565" b="1"/>
            </a:lvl3pPr>
            <a:lvl4pPr marL="430820" indent="0">
              <a:buNone/>
              <a:defRPr sz="503" b="1"/>
            </a:lvl4pPr>
            <a:lvl5pPr marL="574426" indent="0">
              <a:buNone/>
              <a:defRPr sz="503" b="1"/>
            </a:lvl5pPr>
            <a:lvl6pPr marL="718033" indent="0">
              <a:buNone/>
              <a:defRPr sz="503" b="1"/>
            </a:lvl6pPr>
            <a:lvl7pPr marL="861639" indent="0">
              <a:buNone/>
              <a:defRPr sz="503" b="1"/>
            </a:lvl7pPr>
            <a:lvl8pPr marL="1005246" indent="0">
              <a:buNone/>
              <a:defRPr sz="503" b="1"/>
            </a:lvl8pPr>
            <a:lvl9pPr marL="1148852" indent="0">
              <a:buNone/>
              <a:defRPr sz="50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3843" y="1315164"/>
            <a:ext cx="1220884" cy="19344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7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69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3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10" y="240030"/>
            <a:ext cx="926226" cy="840105"/>
          </a:xfrm>
        </p:spPr>
        <p:txBody>
          <a:bodyPr anchor="b"/>
          <a:lstStyle>
            <a:lvl1pPr>
              <a:defRPr sz="10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0884" y="518399"/>
            <a:ext cx="1453843" cy="2558653"/>
          </a:xfrm>
        </p:spPr>
        <p:txBody>
          <a:bodyPr/>
          <a:lstStyle>
            <a:lvl1pPr>
              <a:defRPr sz="1005"/>
            </a:lvl1pPr>
            <a:lvl2pPr>
              <a:defRPr sz="879"/>
            </a:lvl2pPr>
            <a:lvl3pPr>
              <a:defRPr sz="754"/>
            </a:lvl3pPr>
            <a:lvl4pPr>
              <a:defRPr sz="628"/>
            </a:lvl4pPr>
            <a:lvl5pPr>
              <a:defRPr sz="628"/>
            </a:lvl5pPr>
            <a:lvl6pPr>
              <a:defRPr sz="628"/>
            </a:lvl6pPr>
            <a:lvl7pPr>
              <a:defRPr sz="628"/>
            </a:lvl7pPr>
            <a:lvl8pPr>
              <a:defRPr sz="628"/>
            </a:lvl8pPr>
            <a:lvl9pPr>
              <a:defRPr sz="62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810" y="1080135"/>
            <a:ext cx="926226" cy="2001084"/>
          </a:xfrm>
        </p:spPr>
        <p:txBody>
          <a:bodyPr/>
          <a:lstStyle>
            <a:lvl1pPr marL="0" indent="0">
              <a:buNone/>
              <a:defRPr sz="503"/>
            </a:lvl1pPr>
            <a:lvl2pPr marL="143607" indent="0">
              <a:buNone/>
              <a:defRPr sz="440"/>
            </a:lvl2pPr>
            <a:lvl3pPr marL="287213" indent="0">
              <a:buNone/>
              <a:defRPr sz="377"/>
            </a:lvl3pPr>
            <a:lvl4pPr marL="430820" indent="0">
              <a:buNone/>
              <a:defRPr sz="314"/>
            </a:lvl4pPr>
            <a:lvl5pPr marL="574426" indent="0">
              <a:buNone/>
              <a:defRPr sz="314"/>
            </a:lvl5pPr>
            <a:lvl6pPr marL="718033" indent="0">
              <a:buNone/>
              <a:defRPr sz="314"/>
            </a:lvl6pPr>
            <a:lvl7pPr marL="861639" indent="0">
              <a:buNone/>
              <a:defRPr sz="314"/>
            </a:lvl7pPr>
            <a:lvl8pPr marL="1005246" indent="0">
              <a:buNone/>
              <a:defRPr sz="314"/>
            </a:lvl8pPr>
            <a:lvl9pPr marL="1148852" indent="0">
              <a:buNone/>
              <a:defRPr sz="31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65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10" y="240030"/>
            <a:ext cx="926226" cy="840105"/>
          </a:xfrm>
        </p:spPr>
        <p:txBody>
          <a:bodyPr anchor="b"/>
          <a:lstStyle>
            <a:lvl1pPr>
              <a:defRPr sz="10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0884" y="518399"/>
            <a:ext cx="1453843" cy="2558653"/>
          </a:xfrm>
        </p:spPr>
        <p:txBody>
          <a:bodyPr anchor="t"/>
          <a:lstStyle>
            <a:lvl1pPr marL="0" indent="0">
              <a:buNone/>
              <a:defRPr sz="1005"/>
            </a:lvl1pPr>
            <a:lvl2pPr marL="143607" indent="0">
              <a:buNone/>
              <a:defRPr sz="879"/>
            </a:lvl2pPr>
            <a:lvl3pPr marL="287213" indent="0">
              <a:buNone/>
              <a:defRPr sz="754"/>
            </a:lvl3pPr>
            <a:lvl4pPr marL="430820" indent="0">
              <a:buNone/>
              <a:defRPr sz="628"/>
            </a:lvl4pPr>
            <a:lvl5pPr marL="574426" indent="0">
              <a:buNone/>
              <a:defRPr sz="628"/>
            </a:lvl5pPr>
            <a:lvl6pPr marL="718033" indent="0">
              <a:buNone/>
              <a:defRPr sz="628"/>
            </a:lvl6pPr>
            <a:lvl7pPr marL="861639" indent="0">
              <a:buNone/>
              <a:defRPr sz="628"/>
            </a:lvl7pPr>
            <a:lvl8pPr marL="1005246" indent="0">
              <a:buNone/>
              <a:defRPr sz="628"/>
            </a:lvl8pPr>
            <a:lvl9pPr marL="1148852" indent="0">
              <a:buNone/>
              <a:defRPr sz="62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810" y="1080135"/>
            <a:ext cx="926226" cy="2001084"/>
          </a:xfrm>
        </p:spPr>
        <p:txBody>
          <a:bodyPr/>
          <a:lstStyle>
            <a:lvl1pPr marL="0" indent="0">
              <a:buNone/>
              <a:defRPr sz="503"/>
            </a:lvl1pPr>
            <a:lvl2pPr marL="143607" indent="0">
              <a:buNone/>
              <a:defRPr sz="440"/>
            </a:lvl2pPr>
            <a:lvl3pPr marL="287213" indent="0">
              <a:buNone/>
              <a:defRPr sz="377"/>
            </a:lvl3pPr>
            <a:lvl4pPr marL="430820" indent="0">
              <a:buNone/>
              <a:defRPr sz="314"/>
            </a:lvl4pPr>
            <a:lvl5pPr marL="574426" indent="0">
              <a:buNone/>
              <a:defRPr sz="314"/>
            </a:lvl5pPr>
            <a:lvl6pPr marL="718033" indent="0">
              <a:buNone/>
              <a:defRPr sz="314"/>
            </a:lvl6pPr>
            <a:lvl7pPr marL="861639" indent="0">
              <a:buNone/>
              <a:defRPr sz="314"/>
            </a:lvl7pPr>
            <a:lvl8pPr marL="1005246" indent="0">
              <a:buNone/>
              <a:defRPr sz="314"/>
            </a:lvl8pPr>
            <a:lvl9pPr marL="1148852" indent="0">
              <a:buNone/>
              <a:defRPr sz="31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9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436" y="191691"/>
            <a:ext cx="2476917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436" y="958453"/>
            <a:ext cx="2476917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436" y="3337084"/>
            <a:ext cx="646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1280" y="3337084"/>
            <a:ext cx="969228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28200" y="3337084"/>
            <a:ext cx="646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6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287213" rtl="0" eaLnBrk="1" latinLnBrk="0" hangingPunct="1">
        <a:lnSpc>
          <a:spcPct val="90000"/>
        </a:lnSpc>
        <a:spcBef>
          <a:spcPct val="0"/>
        </a:spcBef>
        <a:buNone/>
        <a:defRPr sz="13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803" indent="-71803" algn="l" defTabSz="287213" rtl="0" eaLnBrk="1" latinLnBrk="0" hangingPunct="1">
        <a:lnSpc>
          <a:spcPct val="90000"/>
        </a:lnSpc>
        <a:spcBef>
          <a:spcPts val="314"/>
        </a:spcBef>
        <a:buFont typeface="Arial" panose="020B0604020202020204" pitchFamily="34" charset="0"/>
        <a:buChar char="•"/>
        <a:defRPr sz="879" kern="1200">
          <a:solidFill>
            <a:schemeClr val="tx1"/>
          </a:solidFill>
          <a:latin typeface="+mn-lt"/>
          <a:ea typeface="+mn-ea"/>
          <a:cs typeface="+mn-cs"/>
        </a:defRPr>
      </a:lvl1pPr>
      <a:lvl2pPr marL="215410" indent="-71803" algn="l" defTabSz="287213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754" kern="1200">
          <a:solidFill>
            <a:schemeClr val="tx1"/>
          </a:solidFill>
          <a:latin typeface="+mn-lt"/>
          <a:ea typeface="+mn-ea"/>
          <a:cs typeface="+mn-cs"/>
        </a:defRPr>
      </a:lvl2pPr>
      <a:lvl3pPr marL="359016" indent="-71803" algn="l" defTabSz="287213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628" kern="1200">
          <a:solidFill>
            <a:schemeClr val="tx1"/>
          </a:solidFill>
          <a:latin typeface="+mn-lt"/>
          <a:ea typeface="+mn-ea"/>
          <a:cs typeface="+mn-cs"/>
        </a:defRPr>
      </a:lvl3pPr>
      <a:lvl4pPr marL="502623" indent="-71803" algn="l" defTabSz="287213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5" kern="1200">
          <a:solidFill>
            <a:schemeClr val="tx1"/>
          </a:solidFill>
          <a:latin typeface="+mn-lt"/>
          <a:ea typeface="+mn-ea"/>
          <a:cs typeface="+mn-cs"/>
        </a:defRPr>
      </a:lvl4pPr>
      <a:lvl5pPr marL="646229" indent="-71803" algn="l" defTabSz="287213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5" kern="1200">
          <a:solidFill>
            <a:schemeClr val="tx1"/>
          </a:solidFill>
          <a:latin typeface="+mn-lt"/>
          <a:ea typeface="+mn-ea"/>
          <a:cs typeface="+mn-cs"/>
        </a:defRPr>
      </a:lvl5pPr>
      <a:lvl6pPr marL="789836" indent="-71803" algn="l" defTabSz="287213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5" kern="1200">
          <a:solidFill>
            <a:schemeClr val="tx1"/>
          </a:solidFill>
          <a:latin typeface="+mn-lt"/>
          <a:ea typeface="+mn-ea"/>
          <a:cs typeface="+mn-cs"/>
        </a:defRPr>
      </a:lvl6pPr>
      <a:lvl7pPr marL="933442" indent="-71803" algn="l" defTabSz="287213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5" kern="1200">
          <a:solidFill>
            <a:schemeClr val="tx1"/>
          </a:solidFill>
          <a:latin typeface="+mn-lt"/>
          <a:ea typeface="+mn-ea"/>
          <a:cs typeface="+mn-cs"/>
        </a:defRPr>
      </a:lvl7pPr>
      <a:lvl8pPr marL="1077049" indent="-71803" algn="l" defTabSz="287213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5" kern="1200">
          <a:solidFill>
            <a:schemeClr val="tx1"/>
          </a:solidFill>
          <a:latin typeface="+mn-lt"/>
          <a:ea typeface="+mn-ea"/>
          <a:cs typeface="+mn-cs"/>
        </a:defRPr>
      </a:lvl8pPr>
      <a:lvl9pPr marL="1220655" indent="-71803" algn="l" defTabSz="287213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7213" rtl="0" eaLnBrk="1" latinLnBrk="0" hangingPunct="1">
        <a:defRPr sz="565" kern="1200">
          <a:solidFill>
            <a:schemeClr val="tx1"/>
          </a:solidFill>
          <a:latin typeface="+mn-lt"/>
          <a:ea typeface="+mn-ea"/>
          <a:cs typeface="+mn-cs"/>
        </a:defRPr>
      </a:lvl1pPr>
      <a:lvl2pPr marL="143607" algn="l" defTabSz="287213" rtl="0" eaLnBrk="1" latinLnBrk="0" hangingPunct="1">
        <a:defRPr sz="565" kern="1200">
          <a:solidFill>
            <a:schemeClr val="tx1"/>
          </a:solidFill>
          <a:latin typeface="+mn-lt"/>
          <a:ea typeface="+mn-ea"/>
          <a:cs typeface="+mn-cs"/>
        </a:defRPr>
      </a:lvl2pPr>
      <a:lvl3pPr marL="287213" algn="l" defTabSz="287213" rtl="0" eaLnBrk="1" latinLnBrk="0" hangingPunct="1">
        <a:defRPr sz="565" kern="1200">
          <a:solidFill>
            <a:schemeClr val="tx1"/>
          </a:solidFill>
          <a:latin typeface="+mn-lt"/>
          <a:ea typeface="+mn-ea"/>
          <a:cs typeface="+mn-cs"/>
        </a:defRPr>
      </a:lvl3pPr>
      <a:lvl4pPr marL="430820" algn="l" defTabSz="287213" rtl="0" eaLnBrk="1" latinLnBrk="0" hangingPunct="1">
        <a:defRPr sz="565" kern="1200">
          <a:solidFill>
            <a:schemeClr val="tx1"/>
          </a:solidFill>
          <a:latin typeface="+mn-lt"/>
          <a:ea typeface="+mn-ea"/>
          <a:cs typeface="+mn-cs"/>
        </a:defRPr>
      </a:lvl4pPr>
      <a:lvl5pPr marL="574426" algn="l" defTabSz="287213" rtl="0" eaLnBrk="1" latinLnBrk="0" hangingPunct="1">
        <a:defRPr sz="565" kern="1200">
          <a:solidFill>
            <a:schemeClr val="tx1"/>
          </a:solidFill>
          <a:latin typeface="+mn-lt"/>
          <a:ea typeface="+mn-ea"/>
          <a:cs typeface="+mn-cs"/>
        </a:defRPr>
      </a:lvl5pPr>
      <a:lvl6pPr marL="718033" algn="l" defTabSz="287213" rtl="0" eaLnBrk="1" latinLnBrk="0" hangingPunct="1">
        <a:defRPr sz="565" kern="1200">
          <a:solidFill>
            <a:schemeClr val="tx1"/>
          </a:solidFill>
          <a:latin typeface="+mn-lt"/>
          <a:ea typeface="+mn-ea"/>
          <a:cs typeface="+mn-cs"/>
        </a:defRPr>
      </a:lvl6pPr>
      <a:lvl7pPr marL="861639" algn="l" defTabSz="287213" rtl="0" eaLnBrk="1" latinLnBrk="0" hangingPunct="1">
        <a:defRPr sz="565" kern="1200">
          <a:solidFill>
            <a:schemeClr val="tx1"/>
          </a:solidFill>
          <a:latin typeface="+mn-lt"/>
          <a:ea typeface="+mn-ea"/>
          <a:cs typeface="+mn-cs"/>
        </a:defRPr>
      </a:lvl7pPr>
      <a:lvl8pPr marL="1005246" algn="l" defTabSz="287213" rtl="0" eaLnBrk="1" latinLnBrk="0" hangingPunct="1">
        <a:defRPr sz="565" kern="1200">
          <a:solidFill>
            <a:schemeClr val="tx1"/>
          </a:solidFill>
          <a:latin typeface="+mn-lt"/>
          <a:ea typeface="+mn-ea"/>
          <a:cs typeface="+mn-cs"/>
        </a:defRPr>
      </a:lvl8pPr>
      <a:lvl9pPr marL="1148852" algn="l" defTabSz="287213" rtl="0" eaLnBrk="1" latinLnBrk="0" hangingPunct="1">
        <a:defRPr sz="5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A0BCACF-B5EB-4E3B-A91E-586E8301E330}"/>
              </a:ext>
            </a:extLst>
          </p:cNvPr>
          <p:cNvSpPr txBox="1"/>
          <p:nvPr/>
        </p:nvSpPr>
        <p:spPr>
          <a:xfrm>
            <a:off x="-76798" y="206665"/>
            <a:ext cx="2655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pA9LbCas12acr-4T (9LCCnv4T)</a:t>
            </a:r>
          </a:p>
        </p:txBody>
      </p:sp>
      <p:sp>
        <p:nvSpPr>
          <p:cNvPr id="5" name="Right Arrow 14">
            <a:extLst>
              <a:ext uri="{FF2B5EF4-FFF2-40B4-BE49-F238E27FC236}">
                <a16:creationId xmlns:a16="http://schemas.microsoft.com/office/drawing/2014/main" id="{8688AB1C-4A73-4D7F-980B-307F668B9692}"/>
              </a:ext>
            </a:extLst>
          </p:cNvPr>
          <p:cNvSpPr/>
          <p:nvPr/>
        </p:nvSpPr>
        <p:spPr>
          <a:xfrm>
            <a:off x="1667385" y="498091"/>
            <a:ext cx="328834" cy="155971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53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ight Arrow 18">
            <a:extLst>
              <a:ext uri="{FF2B5EF4-FFF2-40B4-BE49-F238E27FC236}">
                <a16:creationId xmlns:a16="http://schemas.microsoft.com/office/drawing/2014/main" id="{30D4C9F9-F7F6-443F-B5C2-3CD3CAF499E2}"/>
              </a:ext>
            </a:extLst>
          </p:cNvPr>
          <p:cNvSpPr/>
          <p:nvPr/>
        </p:nvSpPr>
        <p:spPr>
          <a:xfrm>
            <a:off x="-4033" y="486180"/>
            <a:ext cx="462721" cy="200011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A0CAA1C-DE84-4899-AE95-D5037DA1F573}"/>
              </a:ext>
            </a:extLst>
          </p:cNvPr>
          <p:cNvSpPr/>
          <p:nvPr/>
        </p:nvSpPr>
        <p:spPr>
          <a:xfrm>
            <a:off x="462128" y="529825"/>
            <a:ext cx="973766" cy="108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16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LbCas12a</a:t>
            </a:r>
          </a:p>
        </p:txBody>
      </p:sp>
      <p:sp>
        <p:nvSpPr>
          <p:cNvPr id="8" name="Rounded Rectangle 20">
            <a:extLst>
              <a:ext uri="{FF2B5EF4-FFF2-40B4-BE49-F238E27FC236}">
                <a16:creationId xmlns:a16="http://schemas.microsoft.com/office/drawing/2014/main" id="{C2F8BE89-6902-459D-95EE-E1CA821ACA73}"/>
              </a:ext>
            </a:extLst>
          </p:cNvPr>
          <p:cNvSpPr/>
          <p:nvPr/>
        </p:nvSpPr>
        <p:spPr>
          <a:xfrm>
            <a:off x="1437874" y="525947"/>
            <a:ext cx="227005" cy="11798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C879C906-8928-455A-82DC-B87A3125D37A}"/>
              </a:ext>
            </a:extLst>
          </p:cNvPr>
          <p:cNvSpPr/>
          <p:nvPr/>
        </p:nvSpPr>
        <p:spPr>
          <a:xfrm>
            <a:off x="1392941" y="526472"/>
            <a:ext cx="44869" cy="1105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29">
            <a:extLst>
              <a:ext uri="{FF2B5EF4-FFF2-40B4-BE49-F238E27FC236}">
                <a16:creationId xmlns:a16="http://schemas.microsoft.com/office/drawing/2014/main" id="{DB626E34-7482-4A91-BA6A-9A1BB4787529}"/>
              </a:ext>
            </a:extLst>
          </p:cNvPr>
          <p:cNvSpPr/>
          <p:nvPr/>
        </p:nvSpPr>
        <p:spPr>
          <a:xfrm>
            <a:off x="461707" y="527201"/>
            <a:ext cx="44514" cy="106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5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ounded Rectangle 51">
            <a:extLst>
              <a:ext uri="{FF2B5EF4-FFF2-40B4-BE49-F238E27FC236}">
                <a16:creationId xmlns:a16="http://schemas.microsoft.com/office/drawing/2014/main" id="{D1636967-02E8-4CF3-865C-E735AD843615}"/>
              </a:ext>
            </a:extLst>
          </p:cNvPr>
          <p:cNvSpPr/>
          <p:nvPr/>
        </p:nvSpPr>
        <p:spPr>
          <a:xfrm>
            <a:off x="2332766" y="536367"/>
            <a:ext cx="645771" cy="1016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TTTTTTT</a:t>
            </a:r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AC5E33EA-BE64-43B6-B8B6-8D1087AC143A}"/>
              </a:ext>
            </a:extLst>
          </p:cNvPr>
          <p:cNvSpPr/>
          <p:nvPr/>
        </p:nvSpPr>
        <p:spPr>
          <a:xfrm>
            <a:off x="2022922" y="525802"/>
            <a:ext cx="66330" cy="101677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9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34">
            <a:extLst>
              <a:ext uri="{FF2B5EF4-FFF2-40B4-BE49-F238E27FC236}">
                <a16:creationId xmlns:a16="http://schemas.microsoft.com/office/drawing/2014/main" id="{9228A733-0E9C-4BB2-B815-B247B8D6F172}"/>
              </a:ext>
            </a:extLst>
          </p:cNvPr>
          <p:cNvSpPr/>
          <p:nvPr/>
        </p:nvSpPr>
        <p:spPr>
          <a:xfrm>
            <a:off x="323571" y="721430"/>
            <a:ext cx="34015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NLS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5">
            <a:extLst>
              <a:ext uri="{FF2B5EF4-FFF2-40B4-BE49-F238E27FC236}">
                <a16:creationId xmlns:a16="http://schemas.microsoft.com/office/drawing/2014/main" id="{95AD0B29-0B5E-42EB-AF49-CF85D663B1B0}"/>
              </a:ext>
            </a:extLst>
          </p:cNvPr>
          <p:cNvSpPr/>
          <p:nvPr/>
        </p:nvSpPr>
        <p:spPr>
          <a:xfrm>
            <a:off x="1253918" y="733127"/>
            <a:ext cx="34015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NLS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Straight Arrow Connector 137">
            <a:extLst>
              <a:ext uri="{FF2B5EF4-FFF2-40B4-BE49-F238E27FC236}">
                <a16:creationId xmlns:a16="http://schemas.microsoft.com/office/drawing/2014/main" id="{CC6DC6F1-0767-41DB-84A7-569926990566}"/>
              </a:ext>
            </a:extLst>
          </p:cNvPr>
          <p:cNvCxnSpPr/>
          <p:nvPr/>
        </p:nvCxnSpPr>
        <p:spPr>
          <a:xfrm>
            <a:off x="489525" y="638397"/>
            <a:ext cx="403" cy="1378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38">
            <a:extLst>
              <a:ext uri="{FF2B5EF4-FFF2-40B4-BE49-F238E27FC236}">
                <a16:creationId xmlns:a16="http://schemas.microsoft.com/office/drawing/2014/main" id="{2693074D-B6A3-4C23-8C1D-89FE89B25543}"/>
              </a:ext>
            </a:extLst>
          </p:cNvPr>
          <p:cNvCxnSpPr/>
          <p:nvPr/>
        </p:nvCxnSpPr>
        <p:spPr>
          <a:xfrm>
            <a:off x="1410822" y="643934"/>
            <a:ext cx="403" cy="1378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5">
            <a:extLst>
              <a:ext uri="{FF2B5EF4-FFF2-40B4-BE49-F238E27FC236}">
                <a16:creationId xmlns:a16="http://schemas.microsoft.com/office/drawing/2014/main" id="{655CA51F-AECB-40E5-97DA-12C1602ADCF4}"/>
              </a:ext>
            </a:extLst>
          </p:cNvPr>
          <p:cNvSpPr/>
          <p:nvPr/>
        </p:nvSpPr>
        <p:spPr>
          <a:xfrm>
            <a:off x="2125310" y="525891"/>
            <a:ext cx="66330" cy="101677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9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11641BE7-E49E-4FAC-984A-9BE249C25A3E}"/>
              </a:ext>
            </a:extLst>
          </p:cNvPr>
          <p:cNvSpPr/>
          <p:nvPr/>
        </p:nvSpPr>
        <p:spPr>
          <a:xfrm>
            <a:off x="2089026" y="526714"/>
            <a:ext cx="39011" cy="10167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9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63E48625-ECD2-4C82-9926-07709E5EE87F}"/>
              </a:ext>
            </a:extLst>
          </p:cNvPr>
          <p:cNvSpPr/>
          <p:nvPr/>
        </p:nvSpPr>
        <p:spPr>
          <a:xfrm>
            <a:off x="2231575" y="524969"/>
            <a:ext cx="57225" cy="103412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9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A1355790-945D-4DCF-BEDB-3EEFB6797A89}"/>
              </a:ext>
            </a:extLst>
          </p:cNvPr>
          <p:cNvSpPr/>
          <p:nvPr/>
        </p:nvSpPr>
        <p:spPr>
          <a:xfrm>
            <a:off x="2191078" y="526714"/>
            <a:ext cx="39011" cy="10167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9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15">
            <a:extLst>
              <a:ext uri="{FF2B5EF4-FFF2-40B4-BE49-F238E27FC236}">
                <a16:creationId xmlns:a16="http://schemas.microsoft.com/office/drawing/2014/main" id="{9174EB99-8201-4B60-8108-B460AD4D2B84}"/>
              </a:ext>
            </a:extLst>
          </p:cNvPr>
          <p:cNvSpPr/>
          <p:nvPr/>
        </p:nvSpPr>
        <p:spPr>
          <a:xfrm>
            <a:off x="2286427" y="526714"/>
            <a:ext cx="39011" cy="10167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9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E1488EF-0502-4E75-93A3-0BA2CE65A4C9}"/>
              </a:ext>
            </a:extLst>
          </p:cNvPr>
          <p:cNvSpPr/>
          <p:nvPr/>
        </p:nvSpPr>
        <p:spPr>
          <a:xfrm>
            <a:off x="1280566" y="335229"/>
            <a:ext cx="185901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GW2T6-GS3T11-GSE5T10-PDST16</a:t>
            </a:r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03DA3ECC-F377-40CD-ACB4-DEE883235B5F}"/>
              </a:ext>
            </a:extLst>
          </p:cNvPr>
          <p:cNvSpPr/>
          <p:nvPr/>
        </p:nvSpPr>
        <p:spPr>
          <a:xfrm>
            <a:off x="2324872" y="524969"/>
            <a:ext cx="57225" cy="103412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9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15">
            <a:extLst>
              <a:ext uri="{FF2B5EF4-FFF2-40B4-BE49-F238E27FC236}">
                <a16:creationId xmlns:a16="http://schemas.microsoft.com/office/drawing/2014/main" id="{7E8C294C-6D7B-4D6E-9BB7-178919043932}"/>
              </a:ext>
            </a:extLst>
          </p:cNvPr>
          <p:cNvSpPr/>
          <p:nvPr/>
        </p:nvSpPr>
        <p:spPr>
          <a:xfrm>
            <a:off x="2379722" y="526714"/>
            <a:ext cx="39011" cy="1016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9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30E478-0B2B-4E1A-BABE-ADB81576986C}"/>
              </a:ext>
            </a:extLst>
          </p:cNvPr>
          <p:cNvSpPr txBox="1"/>
          <p:nvPr/>
        </p:nvSpPr>
        <p:spPr>
          <a:xfrm>
            <a:off x="-50429" y="-66357"/>
            <a:ext cx="389850" cy="318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(a)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788DDA-C913-411B-A257-6A4DFC2FA827}"/>
              </a:ext>
            </a:extLst>
          </p:cNvPr>
          <p:cNvSpPr txBox="1"/>
          <p:nvPr/>
        </p:nvSpPr>
        <p:spPr>
          <a:xfrm>
            <a:off x="-50429" y="868782"/>
            <a:ext cx="399468" cy="318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(b)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6D4AFC8-9252-4867-87E8-0FF6E57A3024}"/>
              </a:ext>
            </a:extLst>
          </p:cNvPr>
          <p:cNvSpPr txBox="1"/>
          <p:nvPr/>
        </p:nvSpPr>
        <p:spPr>
          <a:xfrm>
            <a:off x="1632142" y="476297"/>
            <a:ext cx="404278" cy="192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3" dirty="0">
                <a:latin typeface="Calibri" panose="020F0502020204030204" pitchFamily="34" charset="0"/>
                <a:cs typeface="Calibri" panose="020F0502020204030204" pitchFamily="34" charset="0"/>
              </a:rPr>
              <a:t>TaU6p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84A544A-43F7-4A1E-969C-B3019815FEF6}"/>
              </a:ext>
            </a:extLst>
          </p:cNvPr>
          <p:cNvSpPr txBox="1"/>
          <p:nvPr/>
        </p:nvSpPr>
        <p:spPr>
          <a:xfrm>
            <a:off x="1358926" y="502473"/>
            <a:ext cx="360996" cy="192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3" dirty="0" err="1">
                <a:latin typeface="Calibri" panose="020F0502020204030204" pitchFamily="34" charset="0"/>
                <a:cs typeface="Calibri" panose="020F0502020204030204" pitchFamily="34" charset="0"/>
              </a:rPr>
              <a:t>NOSt</a:t>
            </a:r>
            <a:endParaRPr lang="en-US" sz="65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9555D3-00AE-4E3E-A94C-4E2B5D150698}"/>
              </a:ext>
            </a:extLst>
          </p:cNvPr>
          <p:cNvSpPr txBox="1"/>
          <p:nvPr/>
        </p:nvSpPr>
        <p:spPr>
          <a:xfrm>
            <a:off x="-614" y="470746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zUbip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902F9819-6A75-5A4C-8121-0904CEC689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6707332"/>
              </p:ext>
            </p:extLst>
          </p:nvPr>
        </p:nvGraphicFramePr>
        <p:xfrm>
          <a:off x="-20409" y="1208260"/>
          <a:ext cx="288036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C275810-EC0D-8C4A-AF86-3F719D722BA3}"/>
              </a:ext>
            </a:extLst>
          </p:cNvPr>
          <p:cNvCxnSpPr/>
          <p:nvPr/>
        </p:nvCxnSpPr>
        <p:spPr>
          <a:xfrm>
            <a:off x="751922" y="2623624"/>
            <a:ext cx="24504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C3C9D11-30DA-F442-A875-5B634966AFE8}"/>
              </a:ext>
            </a:extLst>
          </p:cNvPr>
          <p:cNvSpPr txBox="1"/>
          <p:nvPr/>
        </p:nvSpPr>
        <p:spPr>
          <a:xfrm>
            <a:off x="754722" y="248570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*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01F36FE-84E5-8F45-9F76-8353288EA322}"/>
              </a:ext>
            </a:extLst>
          </p:cNvPr>
          <p:cNvCxnSpPr>
            <a:cxnSpLocks/>
          </p:cNvCxnSpPr>
          <p:nvPr/>
        </p:nvCxnSpPr>
        <p:spPr>
          <a:xfrm>
            <a:off x="751922" y="2789877"/>
            <a:ext cx="1225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FB51A45-B2A1-8C4D-8CB3-5904B5FD3E1D}"/>
              </a:ext>
            </a:extLst>
          </p:cNvPr>
          <p:cNvSpPr txBox="1"/>
          <p:nvPr/>
        </p:nvSpPr>
        <p:spPr>
          <a:xfrm>
            <a:off x="661456" y="2634187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BE6BB83-6014-1448-BF0D-4E61989587C5}"/>
              </a:ext>
            </a:extLst>
          </p:cNvPr>
          <p:cNvCxnSpPr>
            <a:cxnSpLocks/>
          </p:cNvCxnSpPr>
          <p:nvPr/>
        </p:nvCxnSpPr>
        <p:spPr>
          <a:xfrm>
            <a:off x="894917" y="2790192"/>
            <a:ext cx="1225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0038A93-7154-6442-ADC1-7D0210458316}"/>
              </a:ext>
            </a:extLst>
          </p:cNvPr>
          <p:cNvSpPr txBox="1"/>
          <p:nvPr/>
        </p:nvSpPr>
        <p:spPr>
          <a:xfrm>
            <a:off x="804451" y="2634502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9F9881B-A187-5A4C-948C-B5E1DFC9DBA6}"/>
              </a:ext>
            </a:extLst>
          </p:cNvPr>
          <p:cNvCxnSpPr/>
          <p:nvPr/>
        </p:nvCxnSpPr>
        <p:spPr>
          <a:xfrm>
            <a:off x="1281340" y="2731031"/>
            <a:ext cx="24504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545EA2F-6097-3B4E-ABA4-7753A8A7E0B2}"/>
              </a:ext>
            </a:extLst>
          </p:cNvPr>
          <p:cNvSpPr txBox="1"/>
          <p:nvPr/>
        </p:nvSpPr>
        <p:spPr>
          <a:xfrm>
            <a:off x="1262372" y="2573458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22B0742-42D7-0848-A3F7-AEAB308FA9CC}"/>
              </a:ext>
            </a:extLst>
          </p:cNvPr>
          <p:cNvCxnSpPr>
            <a:cxnSpLocks/>
          </p:cNvCxnSpPr>
          <p:nvPr/>
        </p:nvCxnSpPr>
        <p:spPr>
          <a:xfrm>
            <a:off x="1281340" y="2897284"/>
            <a:ext cx="1225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1D1446B-91C7-7F41-9057-A6742F025E3C}"/>
              </a:ext>
            </a:extLst>
          </p:cNvPr>
          <p:cNvSpPr txBox="1"/>
          <p:nvPr/>
        </p:nvSpPr>
        <p:spPr>
          <a:xfrm>
            <a:off x="1190874" y="2741594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03B5201-B08F-AD4E-83A0-616286DD0F74}"/>
              </a:ext>
            </a:extLst>
          </p:cNvPr>
          <p:cNvCxnSpPr>
            <a:cxnSpLocks/>
          </p:cNvCxnSpPr>
          <p:nvPr/>
        </p:nvCxnSpPr>
        <p:spPr>
          <a:xfrm>
            <a:off x="1424335" y="2897599"/>
            <a:ext cx="1225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AEAD796-0C0B-2B46-9FBE-F76E2E7F61AE}"/>
              </a:ext>
            </a:extLst>
          </p:cNvPr>
          <p:cNvSpPr txBox="1"/>
          <p:nvPr/>
        </p:nvSpPr>
        <p:spPr>
          <a:xfrm>
            <a:off x="1333869" y="2741909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AAC5E2A-974F-A74C-9207-97D509CA6640}"/>
              </a:ext>
            </a:extLst>
          </p:cNvPr>
          <p:cNvCxnSpPr/>
          <p:nvPr/>
        </p:nvCxnSpPr>
        <p:spPr>
          <a:xfrm>
            <a:off x="1823744" y="1855197"/>
            <a:ext cx="24504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D19E275-112A-4842-84ED-B7679368DBE8}"/>
              </a:ext>
            </a:extLst>
          </p:cNvPr>
          <p:cNvSpPr txBox="1"/>
          <p:nvPr/>
        </p:nvSpPr>
        <p:spPr>
          <a:xfrm>
            <a:off x="1826544" y="171727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*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8A612C2-3051-7242-9B26-D0A0E9A93270}"/>
              </a:ext>
            </a:extLst>
          </p:cNvPr>
          <p:cNvCxnSpPr>
            <a:cxnSpLocks/>
          </p:cNvCxnSpPr>
          <p:nvPr/>
        </p:nvCxnSpPr>
        <p:spPr>
          <a:xfrm>
            <a:off x="1807299" y="2231289"/>
            <a:ext cx="1225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DE1DF98-8C2C-AC4C-939F-C04E4AA22DF7}"/>
              </a:ext>
            </a:extLst>
          </p:cNvPr>
          <p:cNvSpPr txBox="1"/>
          <p:nvPr/>
        </p:nvSpPr>
        <p:spPr>
          <a:xfrm>
            <a:off x="1750342" y="210432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*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8CE840A-F692-A747-9635-8075DE6946C0}"/>
              </a:ext>
            </a:extLst>
          </p:cNvPr>
          <p:cNvCxnSpPr>
            <a:cxnSpLocks/>
          </p:cNvCxnSpPr>
          <p:nvPr/>
        </p:nvCxnSpPr>
        <p:spPr>
          <a:xfrm>
            <a:off x="1947591" y="1959534"/>
            <a:ext cx="1225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57FAA14-3004-F347-8607-66A5BB407649}"/>
              </a:ext>
            </a:extLst>
          </p:cNvPr>
          <p:cNvSpPr txBox="1"/>
          <p:nvPr/>
        </p:nvSpPr>
        <p:spPr>
          <a:xfrm>
            <a:off x="1857125" y="1803844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NS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29CD67D-7F8F-8347-82D2-61931BCB2D89}"/>
              </a:ext>
            </a:extLst>
          </p:cNvPr>
          <p:cNvCxnSpPr/>
          <p:nvPr/>
        </p:nvCxnSpPr>
        <p:spPr>
          <a:xfrm>
            <a:off x="2313842" y="3032565"/>
            <a:ext cx="24504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24DF9A1-6E9D-7E41-B301-0157F9337868}"/>
              </a:ext>
            </a:extLst>
          </p:cNvPr>
          <p:cNvSpPr txBox="1"/>
          <p:nvPr/>
        </p:nvSpPr>
        <p:spPr>
          <a:xfrm>
            <a:off x="2316642" y="2894642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729001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24723</TotalTime>
  <Words>239</Words>
  <Application>Microsoft Macintosh PowerPoint</Application>
  <PresentationFormat>Custom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SimSun</vt:lpstr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wwang0604</dc:creator>
  <cp:lastModifiedBy>Eduard Akhunov</cp:lastModifiedBy>
  <cp:revision>129</cp:revision>
  <dcterms:created xsi:type="dcterms:W3CDTF">2018-01-21T22:29:29Z</dcterms:created>
  <dcterms:modified xsi:type="dcterms:W3CDTF">2021-06-24T01:59:00Z</dcterms:modified>
</cp:coreProperties>
</file>