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263" r:id="rId2"/>
  </p:sldIdLst>
  <p:sldSz cx="6119813" cy="3959225"/>
  <p:notesSz cx="6858000" cy="9144000"/>
  <p:defaultTextStyle>
    <a:defPPr>
      <a:defRPr lang="en-US"/>
    </a:defPPr>
    <a:lvl1pPr marL="0" algn="l" defTabSz="475351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1pPr>
    <a:lvl2pPr marL="475351" algn="l" defTabSz="475351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2pPr>
    <a:lvl3pPr marL="950702" algn="l" defTabSz="475351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3pPr>
    <a:lvl4pPr marL="1426053" algn="l" defTabSz="475351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4pPr>
    <a:lvl5pPr marL="1901403" algn="l" defTabSz="475351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5pPr>
    <a:lvl6pPr marL="2376754" algn="l" defTabSz="475351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6pPr>
    <a:lvl7pPr marL="2852105" algn="l" defTabSz="475351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7pPr>
    <a:lvl8pPr marL="3327456" algn="l" defTabSz="475351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8pPr>
    <a:lvl9pPr marL="3802807" algn="l" defTabSz="475351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47" userDrawn="1">
          <p15:clr>
            <a:srgbClr val="A4A3A4"/>
          </p15:clr>
        </p15:guide>
        <p15:guide id="2" pos="19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8" autoAdjust="0"/>
    <p:restoredTop sz="81103" autoAdjust="0"/>
  </p:normalViewPr>
  <p:slideViewPr>
    <p:cSldViewPr snapToGrid="0">
      <p:cViewPr varScale="1">
        <p:scale>
          <a:sx n="196" d="100"/>
          <a:sy n="196" d="100"/>
        </p:scale>
        <p:origin x="1200" y="176"/>
      </p:cViewPr>
      <p:guideLst>
        <p:guide orient="horz" pos="1247"/>
        <p:guide pos="19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wwang0604\Dropbox\Cpf1_Manuscript\First_revision\Figure_with_data\Figure_3D-H_S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wwang0604\Dropbox\Cpf1_Manuscript\First_revision\Figure_with_data\Figure_3D-H_S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wwang0604\Dropbox\Cpf1_Manuscript\First_revision\Figure_with_data\Figure_3D-H_S4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wwang0604\Dropbox\Cpf1_Manuscript\First_revision\Figure_with_data\Figure_3D-H_S4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200" b="1"/>
              <a:t>GSE5T10</a:t>
            </a:r>
          </a:p>
        </c:rich>
      </c:tx>
      <c:layout>
        <c:manualLayout>
          <c:xMode val="edge"/>
          <c:yMode val="edge"/>
          <c:x val="0.39681162013839177"/>
          <c:y val="1.38888888888888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853495585779051"/>
          <c:y val="8.1614720034995605E-2"/>
          <c:w val="0.76516874784591316"/>
          <c:h val="0.667111220472440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Figure!$R$133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Figure!$U$134:$U$149</c:f>
                <c:numCache>
                  <c:formatCode>General</c:formatCode>
                  <c:ptCount val="16"/>
                  <c:pt idx="0">
                    <c:v>3.1370857780824607E-4</c:v>
                  </c:pt>
                  <c:pt idx="1">
                    <c:v>4.3269535467352506E-4</c:v>
                  </c:pt>
                  <c:pt idx="2">
                    <c:v>1.7468047677052684E-4</c:v>
                  </c:pt>
                  <c:pt idx="3">
                    <c:v>2.5252905874219847E-3</c:v>
                  </c:pt>
                  <c:pt idx="4">
                    <c:v>2.672215144592598E-4</c:v>
                  </c:pt>
                  <c:pt idx="5">
                    <c:v>0</c:v>
                  </c:pt>
                  <c:pt idx="6">
                    <c:v>1.8064739082018021E-4</c:v>
                  </c:pt>
                  <c:pt idx="7">
                    <c:v>2.50509412742068E-4</c:v>
                  </c:pt>
                  <c:pt idx="8">
                    <c:v>2.23733178072812E-4</c:v>
                  </c:pt>
                  <c:pt idx="9">
                    <c:v>2.0046884346862008E-3</c:v>
                  </c:pt>
                  <c:pt idx="10">
                    <c:v>1.2441547307679809E-4</c:v>
                  </c:pt>
                  <c:pt idx="11">
                    <c:v>2.2306433359809029E-4</c:v>
                  </c:pt>
                  <c:pt idx="12">
                    <c:v>1.4143927863789369E-4</c:v>
                  </c:pt>
                  <c:pt idx="13">
                    <c:v>1.8446306032527372E-4</c:v>
                  </c:pt>
                  <c:pt idx="14">
                    <c:v>1.4412414394634375E-4</c:v>
                  </c:pt>
                  <c:pt idx="15">
                    <c:v>0</c:v>
                  </c:pt>
                </c:numCache>
              </c:numRef>
            </c:plus>
            <c:minus>
              <c:numRef>
                <c:f>Figure!$U$134:$U$149</c:f>
                <c:numCache>
                  <c:formatCode>General</c:formatCode>
                  <c:ptCount val="16"/>
                  <c:pt idx="0">
                    <c:v>3.1370857780824607E-4</c:v>
                  </c:pt>
                  <c:pt idx="1">
                    <c:v>4.3269535467352506E-4</c:v>
                  </c:pt>
                  <c:pt idx="2">
                    <c:v>1.7468047677052684E-4</c:v>
                  </c:pt>
                  <c:pt idx="3">
                    <c:v>2.5252905874219847E-3</c:v>
                  </c:pt>
                  <c:pt idx="4">
                    <c:v>2.672215144592598E-4</c:v>
                  </c:pt>
                  <c:pt idx="5">
                    <c:v>0</c:v>
                  </c:pt>
                  <c:pt idx="6">
                    <c:v>1.8064739082018021E-4</c:v>
                  </c:pt>
                  <c:pt idx="7">
                    <c:v>2.50509412742068E-4</c:v>
                  </c:pt>
                  <c:pt idx="8">
                    <c:v>2.23733178072812E-4</c:v>
                  </c:pt>
                  <c:pt idx="9">
                    <c:v>2.0046884346862008E-3</c:v>
                  </c:pt>
                  <c:pt idx="10">
                    <c:v>1.2441547307679809E-4</c:v>
                  </c:pt>
                  <c:pt idx="11">
                    <c:v>2.2306433359809029E-4</c:v>
                  </c:pt>
                  <c:pt idx="12">
                    <c:v>1.4143927863789369E-4</c:v>
                  </c:pt>
                  <c:pt idx="13">
                    <c:v>1.8446306032527372E-4</c:v>
                  </c:pt>
                  <c:pt idx="14">
                    <c:v>1.4412414394634375E-4</c:v>
                  </c:pt>
                  <c:pt idx="15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Figure!$D$134:$E$149</c:f>
              <c:multiLvlStrCache>
                <c:ptCount val="16"/>
                <c:lvl>
                  <c:pt idx="0">
                    <c:v>HT</c:v>
                  </c:pt>
                  <c:pt idx="1">
                    <c:v>N</c:v>
                  </c:pt>
                  <c:pt idx="2">
                    <c:v>HT</c:v>
                  </c:pt>
                  <c:pt idx="3">
                    <c:v>N</c:v>
                  </c:pt>
                  <c:pt idx="4">
                    <c:v>HT</c:v>
                  </c:pt>
                  <c:pt idx="5">
                    <c:v>N</c:v>
                  </c:pt>
                  <c:pt idx="6">
                    <c:v>HT</c:v>
                  </c:pt>
                  <c:pt idx="7">
                    <c:v>N</c:v>
                  </c:pt>
                  <c:pt idx="8">
                    <c:v>HT</c:v>
                  </c:pt>
                  <c:pt idx="9">
                    <c:v>N</c:v>
                  </c:pt>
                  <c:pt idx="10">
                    <c:v>HT</c:v>
                  </c:pt>
                  <c:pt idx="11">
                    <c:v>N</c:v>
                  </c:pt>
                  <c:pt idx="12">
                    <c:v>HT</c:v>
                  </c:pt>
                  <c:pt idx="13">
                    <c:v>N</c:v>
                  </c:pt>
                  <c:pt idx="14">
                    <c:v>HT</c:v>
                  </c:pt>
                  <c:pt idx="15">
                    <c:v>N</c:v>
                  </c:pt>
                </c:lvl>
                <c:lvl>
                  <c:pt idx="0">
                    <c:v>6920</c:v>
                  </c:pt>
                  <c:pt idx="2">
                    <c:v>C2376</c:v>
                  </c:pt>
                  <c:pt idx="4">
                    <c:v>C2470</c:v>
                  </c:pt>
                  <c:pt idx="6">
                    <c:v>C2704</c:v>
                  </c:pt>
                  <c:pt idx="8">
                    <c:v>C3028</c:v>
                  </c:pt>
                  <c:pt idx="10">
                    <c:v>C3216</c:v>
                  </c:pt>
                  <c:pt idx="12">
                    <c:v>C3387</c:v>
                  </c:pt>
                  <c:pt idx="14">
                    <c:v>C3391</c:v>
                  </c:pt>
                </c:lvl>
              </c:multiLvlStrCache>
            </c:multiLvlStrRef>
          </c:cat>
          <c:val>
            <c:numRef>
              <c:f>Figure!$R$134:$R$149</c:f>
              <c:numCache>
                <c:formatCode>0%</c:formatCode>
                <c:ptCount val="16"/>
                <c:pt idx="0" formatCode="0.0%">
                  <c:v>1.77261263921688E-3</c:v>
                </c:pt>
                <c:pt idx="1">
                  <c:v>1.7054526242701151E-3</c:v>
                </c:pt>
                <c:pt idx="2">
                  <c:v>1.526912233275895E-3</c:v>
                </c:pt>
                <c:pt idx="3">
                  <c:v>3.1620672397722201E-3</c:v>
                </c:pt>
                <c:pt idx="4">
                  <c:v>6.3824369267098723E-4</c:v>
                </c:pt>
                <c:pt idx="5">
                  <c:v>0</c:v>
                </c:pt>
                <c:pt idx="6">
                  <c:v>1.1485055622862692E-3</c:v>
                </c:pt>
                <c:pt idx="7">
                  <c:v>1.0469862127438559E-3</c:v>
                </c:pt>
                <c:pt idx="8">
                  <c:v>1.1560606319775658E-3</c:v>
                </c:pt>
                <c:pt idx="9">
                  <c:v>2.3148148148148151E-3</c:v>
                </c:pt>
                <c:pt idx="10">
                  <c:v>1.1584878410947398E-3</c:v>
                </c:pt>
                <c:pt idx="11">
                  <c:v>3.2794573244716092E-4</c:v>
                </c:pt>
                <c:pt idx="12">
                  <c:v>1.2027764954351016E-3</c:v>
                </c:pt>
                <c:pt idx="13">
                  <c:v>1.9924287706714428E-4</c:v>
                </c:pt>
                <c:pt idx="14">
                  <c:v>1.0282436081627967E-3</c:v>
                </c:pt>
                <c:pt idx="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A8-3C4D-A647-EB7B3955831D}"/>
            </c:ext>
          </c:extLst>
        </c:ser>
        <c:ser>
          <c:idx val="1"/>
          <c:order val="1"/>
          <c:tx>
            <c:strRef>
              <c:f>Figure!$S$133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Figure!$V$134:$V$149</c:f>
                <c:numCache>
                  <c:formatCode>General</c:formatCode>
                  <c:ptCount val="16"/>
                  <c:pt idx="0">
                    <c:v>5.2236269329370658E-4</c:v>
                  </c:pt>
                  <c:pt idx="1">
                    <c:v>3.4344512740734704E-4</c:v>
                  </c:pt>
                  <c:pt idx="2">
                    <c:v>2.8748265490296279E-4</c:v>
                  </c:pt>
                  <c:pt idx="3">
                    <c:v>3.4395397481611827E-4</c:v>
                  </c:pt>
                  <c:pt idx="4">
                    <c:v>5.2573591651086085E-4</c:v>
                  </c:pt>
                  <c:pt idx="5">
                    <c:v>0</c:v>
                  </c:pt>
                  <c:pt idx="6">
                    <c:v>2.6721361547621885E-4</c:v>
                  </c:pt>
                  <c:pt idx="7">
                    <c:v>4.8588557986665163E-4</c:v>
                  </c:pt>
                  <c:pt idx="8">
                    <c:v>4.331031233358056E-4</c:v>
                  </c:pt>
                  <c:pt idx="9">
                    <c:v>0</c:v>
                  </c:pt>
                  <c:pt idx="10">
                    <c:v>3.6888719051212326E-4</c:v>
                  </c:pt>
                  <c:pt idx="11">
                    <c:v>4.3840973627517192E-4</c:v>
                  </c:pt>
                  <c:pt idx="12">
                    <c:v>2.5703957558554909E-4</c:v>
                  </c:pt>
                  <c:pt idx="13">
                    <c:v>1.6212110309727116E-3</c:v>
                  </c:pt>
                  <c:pt idx="14">
                    <c:v>5.8562501915651306E-4</c:v>
                  </c:pt>
                  <c:pt idx="15">
                    <c:v>0</c:v>
                  </c:pt>
                </c:numCache>
              </c:numRef>
            </c:plus>
            <c:minus>
              <c:numRef>
                <c:f>Figure!$V$134:$V$149</c:f>
                <c:numCache>
                  <c:formatCode>General</c:formatCode>
                  <c:ptCount val="16"/>
                  <c:pt idx="0">
                    <c:v>5.2236269329370658E-4</c:v>
                  </c:pt>
                  <c:pt idx="1">
                    <c:v>3.4344512740734704E-4</c:v>
                  </c:pt>
                  <c:pt idx="2">
                    <c:v>2.8748265490296279E-4</c:v>
                  </c:pt>
                  <c:pt idx="3">
                    <c:v>3.4395397481611827E-4</c:v>
                  </c:pt>
                  <c:pt idx="4">
                    <c:v>5.2573591651086085E-4</c:v>
                  </c:pt>
                  <c:pt idx="5">
                    <c:v>0</c:v>
                  </c:pt>
                  <c:pt idx="6">
                    <c:v>2.6721361547621885E-4</c:v>
                  </c:pt>
                  <c:pt idx="7">
                    <c:v>4.8588557986665163E-4</c:v>
                  </c:pt>
                  <c:pt idx="8">
                    <c:v>4.331031233358056E-4</c:v>
                  </c:pt>
                  <c:pt idx="9">
                    <c:v>0</c:v>
                  </c:pt>
                  <c:pt idx="10">
                    <c:v>3.6888719051212326E-4</c:v>
                  </c:pt>
                  <c:pt idx="11">
                    <c:v>4.3840973627517192E-4</c:v>
                  </c:pt>
                  <c:pt idx="12">
                    <c:v>2.5703957558554909E-4</c:v>
                  </c:pt>
                  <c:pt idx="13">
                    <c:v>1.6212110309727116E-3</c:v>
                  </c:pt>
                  <c:pt idx="14">
                    <c:v>5.8562501915651306E-4</c:v>
                  </c:pt>
                  <c:pt idx="15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Figure!$D$134:$E$149</c:f>
              <c:multiLvlStrCache>
                <c:ptCount val="16"/>
                <c:lvl>
                  <c:pt idx="0">
                    <c:v>HT</c:v>
                  </c:pt>
                  <c:pt idx="1">
                    <c:v>N</c:v>
                  </c:pt>
                  <c:pt idx="2">
                    <c:v>HT</c:v>
                  </c:pt>
                  <c:pt idx="3">
                    <c:v>N</c:v>
                  </c:pt>
                  <c:pt idx="4">
                    <c:v>HT</c:v>
                  </c:pt>
                  <c:pt idx="5">
                    <c:v>N</c:v>
                  </c:pt>
                  <c:pt idx="6">
                    <c:v>HT</c:v>
                  </c:pt>
                  <c:pt idx="7">
                    <c:v>N</c:v>
                  </c:pt>
                  <c:pt idx="8">
                    <c:v>HT</c:v>
                  </c:pt>
                  <c:pt idx="9">
                    <c:v>N</c:v>
                  </c:pt>
                  <c:pt idx="10">
                    <c:v>HT</c:v>
                  </c:pt>
                  <c:pt idx="11">
                    <c:v>N</c:v>
                  </c:pt>
                  <c:pt idx="12">
                    <c:v>HT</c:v>
                  </c:pt>
                  <c:pt idx="13">
                    <c:v>N</c:v>
                  </c:pt>
                  <c:pt idx="14">
                    <c:v>HT</c:v>
                  </c:pt>
                  <c:pt idx="15">
                    <c:v>N</c:v>
                  </c:pt>
                </c:lvl>
                <c:lvl>
                  <c:pt idx="0">
                    <c:v>6920</c:v>
                  </c:pt>
                  <c:pt idx="2">
                    <c:v>C2376</c:v>
                  </c:pt>
                  <c:pt idx="4">
                    <c:v>C2470</c:v>
                  </c:pt>
                  <c:pt idx="6">
                    <c:v>C2704</c:v>
                  </c:pt>
                  <c:pt idx="8">
                    <c:v>C3028</c:v>
                  </c:pt>
                  <c:pt idx="10">
                    <c:v>C3216</c:v>
                  </c:pt>
                  <c:pt idx="12">
                    <c:v>C3387</c:v>
                  </c:pt>
                  <c:pt idx="14">
                    <c:v>C3391</c:v>
                  </c:pt>
                </c:lvl>
              </c:multiLvlStrCache>
            </c:multiLvlStrRef>
          </c:cat>
          <c:val>
            <c:numRef>
              <c:f>Figure!$S$134:$S$149</c:f>
              <c:numCache>
                <c:formatCode>0%</c:formatCode>
                <c:ptCount val="16"/>
                <c:pt idx="0">
                  <c:v>3.3796431368733519E-3</c:v>
                </c:pt>
                <c:pt idx="1">
                  <c:v>1.4715585420926481E-3</c:v>
                </c:pt>
                <c:pt idx="2">
                  <c:v>1.3548902164207579E-3</c:v>
                </c:pt>
                <c:pt idx="3">
                  <c:v>5.9883829889548646E-4</c:v>
                </c:pt>
                <c:pt idx="4">
                  <c:v>1.2040368357431666E-3</c:v>
                </c:pt>
                <c:pt idx="5">
                  <c:v>0</c:v>
                </c:pt>
                <c:pt idx="6">
                  <c:v>1.3493305471471214E-3</c:v>
                </c:pt>
                <c:pt idx="7">
                  <c:v>1.4611102989519529E-3</c:v>
                </c:pt>
                <c:pt idx="8">
                  <c:v>1.7057745094540616E-3</c:v>
                </c:pt>
                <c:pt idx="9">
                  <c:v>0</c:v>
                </c:pt>
                <c:pt idx="10">
                  <c:v>1.6695528353059628E-3</c:v>
                </c:pt>
                <c:pt idx="11">
                  <c:v>4.4923629829290187E-4</c:v>
                </c:pt>
                <c:pt idx="12">
                  <c:v>1.4728045033736575E-3</c:v>
                </c:pt>
                <c:pt idx="13">
                  <c:v>2.6826759847837158E-3</c:v>
                </c:pt>
                <c:pt idx="14">
                  <c:v>2.4098854387068465E-3</c:v>
                </c:pt>
                <c:pt idx="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DA8-3C4D-A647-EB7B395583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8160000"/>
        <c:axId val="438160656"/>
      </c:barChart>
      <c:catAx>
        <c:axId val="438160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8160656"/>
        <c:crosses val="autoZero"/>
        <c:auto val="1"/>
        <c:lblAlgn val="ctr"/>
        <c:lblOffset val="100"/>
        <c:noMultiLvlLbl val="0"/>
      </c:catAx>
      <c:valAx>
        <c:axId val="43816065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/>
                  <a:t>Gene editing efficiency</a:t>
                </a:r>
              </a:p>
            </c:rich>
          </c:tx>
          <c:layout>
            <c:manualLayout>
              <c:xMode val="edge"/>
              <c:yMode val="edge"/>
              <c:x val="4.2087542087542087E-3"/>
              <c:y val="8.855916447944005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%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8160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7179256475516318"/>
          <c:y val="8.3975831146106739E-2"/>
          <c:w val="0.25983347539262208"/>
          <c:h val="0.1098128460945349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200" b="1"/>
              <a:t>GW7T14</a:t>
            </a:r>
          </a:p>
        </c:rich>
      </c:tx>
      <c:layout>
        <c:manualLayout>
          <c:xMode val="edge"/>
          <c:yMode val="edge"/>
          <c:x val="0.39840067340067342"/>
          <c:y val="6.944444444444444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919556456958032"/>
          <c:y val="7.7100831146106719E-2"/>
          <c:w val="0.78450813913412321"/>
          <c:h val="0.687944553805774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Figure!$AC$133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Figure!$AF$134:$AF$149</c:f>
                <c:numCache>
                  <c:formatCode>General</c:formatCode>
                  <c:ptCount val="16"/>
                  <c:pt idx="0">
                    <c:v>7.2406700626898258E-3</c:v>
                  </c:pt>
                  <c:pt idx="1">
                    <c:v>0</c:v>
                  </c:pt>
                  <c:pt idx="2">
                    <c:v>3.1396826211174413E-3</c:v>
                  </c:pt>
                  <c:pt idx="3">
                    <c:v>0</c:v>
                  </c:pt>
                  <c:pt idx="4">
                    <c:v>4.3736789213985154E-3</c:v>
                  </c:pt>
                  <c:pt idx="5">
                    <c:v>1.3022274017986061E-3</c:v>
                  </c:pt>
                  <c:pt idx="6">
                    <c:v>2.279482641722645E-4</c:v>
                  </c:pt>
                  <c:pt idx="7">
                    <c:v>6.9287722025280216E-4</c:v>
                  </c:pt>
                  <c:pt idx="8">
                    <c:v>4.4928516065032611E-4</c:v>
                  </c:pt>
                  <c:pt idx="9">
                    <c:v>2.8262122936468967E-4</c:v>
                  </c:pt>
                  <c:pt idx="10">
                    <c:v>1.3768745371629793E-4</c:v>
                  </c:pt>
                  <c:pt idx="11">
                    <c:v>2.2893989695423313E-4</c:v>
                  </c:pt>
                  <c:pt idx="12">
                    <c:v>1.9345956181954945E-4</c:v>
                  </c:pt>
                  <c:pt idx="13">
                    <c:v>3.0862820415882724E-4</c:v>
                  </c:pt>
                  <c:pt idx="14">
                    <c:v>7.9503075065990734E-4</c:v>
                  </c:pt>
                  <c:pt idx="15">
                    <c:v>3.8065108667959294E-4</c:v>
                  </c:pt>
                </c:numCache>
              </c:numRef>
            </c:plus>
            <c:minus>
              <c:numRef>
                <c:f>Figure!$AF$134:$AF$149</c:f>
                <c:numCache>
                  <c:formatCode>General</c:formatCode>
                  <c:ptCount val="16"/>
                  <c:pt idx="0">
                    <c:v>7.2406700626898258E-3</c:v>
                  </c:pt>
                  <c:pt idx="1">
                    <c:v>0</c:v>
                  </c:pt>
                  <c:pt idx="2">
                    <c:v>3.1396826211174413E-3</c:v>
                  </c:pt>
                  <c:pt idx="3">
                    <c:v>0</c:v>
                  </c:pt>
                  <c:pt idx="4">
                    <c:v>4.3736789213985154E-3</c:v>
                  </c:pt>
                  <c:pt idx="5">
                    <c:v>1.3022274017986061E-3</c:v>
                  </c:pt>
                  <c:pt idx="6">
                    <c:v>2.279482641722645E-4</c:v>
                  </c:pt>
                  <c:pt idx="7">
                    <c:v>6.9287722025280216E-4</c:v>
                  </c:pt>
                  <c:pt idx="8">
                    <c:v>4.4928516065032611E-4</c:v>
                  </c:pt>
                  <c:pt idx="9">
                    <c:v>2.8262122936468967E-4</c:v>
                  </c:pt>
                  <c:pt idx="10">
                    <c:v>1.3768745371629793E-4</c:v>
                  </c:pt>
                  <c:pt idx="11">
                    <c:v>2.2893989695423313E-4</c:v>
                  </c:pt>
                  <c:pt idx="12">
                    <c:v>1.9345956181954945E-4</c:v>
                  </c:pt>
                  <c:pt idx="13">
                    <c:v>3.0862820415882724E-4</c:v>
                  </c:pt>
                  <c:pt idx="14">
                    <c:v>7.9503075065990734E-4</c:v>
                  </c:pt>
                  <c:pt idx="15">
                    <c:v>3.8065108667959294E-4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Figure!$D$134:$E$149</c:f>
              <c:multiLvlStrCache>
                <c:ptCount val="16"/>
                <c:lvl>
                  <c:pt idx="0">
                    <c:v>HT</c:v>
                  </c:pt>
                  <c:pt idx="1">
                    <c:v>N</c:v>
                  </c:pt>
                  <c:pt idx="2">
                    <c:v>HT</c:v>
                  </c:pt>
                  <c:pt idx="3">
                    <c:v>N</c:v>
                  </c:pt>
                  <c:pt idx="4">
                    <c:v>HT</c:v>
                  </c:pt>
                  <c:pt idx="5">
                    <c:v>N</c:v>
                  </c:pt>
                  <c:pt idx="6">
                    <c:v>HT</c:v>
                  </c:pt>
                  <c:pt idx="7">
                    <c:v>N</c:v>
                  </c:pt>
                  <c:pt idx="8">
                    <c:v>HT</c:v>
                  </c:pt>
                  <c:pt idx="9">
                    <c:v>N</c:v>
                  </c:pt>
                  <c:pt idx="10">
                    <c:v>HT</c:v>
                  </c:pt>
                  <c:pt idx="11">
                    <c:v>N</c:v>
                  </c:pt>
                  <c:pt idx="12">
                    <c:v>HT</c:v>
                  </c:pt>
                  <c:pt idx="13">
                    <c:v>N</c:v>
                  </c:pt>
                  <c:pt idx="14">
                    <c:v>HT</c:v>
                  </c:pt>
                  <c:pt idx="15">
                    <c:v>N</c:v>
                  </c:pt>
                </c:lvl>
                <c:lvl>
                  <c:pt idx="0">
                    <c:v>6920</c:v>
                  </c:pt>
                  <c:pt idx="2">
                    <c:v>C2376</c:v>
                  </c:pt>
                  <c:pt idx="4">
                    <c:v>C2470</c:v>
                  </c:pt>
                  <c:pt idx="6">
                    <c:v>C2704</c:v>
                  </c:pt>
                  <c:pt idx="8">
                    <c:v>C3028</c:v>
                  </c:pt>
                  <c:pt idx="10">
                    <c:v>C3216</c:v>
                  </c:pt>
                  <c:pt idx="12">
                    <c:v>C3387</c:v>
                  </c:pt>
                  <c:pt idx="14">
                    <c:v>C3391</c:v>
                  </c:pt>
                </c:lvl>
              </c:multiLvlStrCache>
            </c:multiLvlStrRef>
          </c:cat>
          <c:val>
            <c:numRef>
              <c:f>Figure!$AC$134:$AC$149</c:f>
              <c:numCache>
                <c:formatCode>0%</c:formatCode>
                <c:ptCount val="16"/>
                <c:pt idx="0">
                  <c:v>1.141414498104237E-2</c:v>
                </c:pt>
                <c:pt idx="1">
                  <c:v>0</c:v>
                </c:pt>
                <c:pt idx="2">
                  <c:v>5.9513133340303049E-3</c:v>
                </c:pt>
                <c:pt idx="3">
                  <c:v>0</c:v>
                </c:pt>
                <c:pt idx="4">
                  <c:v>6.3103022444053703E-3</c:v>
                </c:pt>
                <c:pt idx="5">
                  <c:v>1.5948963317384366E-3</c:v>
                </c:pt>
                <c:pt idx="6">
                  <c:v>5.8571860640308318E-4</c:v>
                </c:pt>
                <c:pt idx="7">
                  <c:v>1.133353865106252E-3</c:v>
                </c:pt>
                <c:pt idx="8">
                  <c:v>1.2497491030600788E-3</c:v>
                </c:pt>
                <c:pt idx="9">
                  <c:v>5.6102558976409492E-4</c:v>
                </c:pt>
                <c:pt idx="10">
                  <c:v>5.7798699208682725E-4</c:v>
                </c:pt>
                <c:pt idx="11">
                  <c:v>6.0524050551106308E-4</c:v>
                </c:pt>
                <c:pt idx="12">
                  <c:v>7.9388214962686557E-4</c:v>
                </c:pt>
                <c:pt idx="13">
                  <c:v>5.0993604691679706E-4</c:v>
                </c:pt>
                <c:pt idx="14">
                  <c:v>9.7370983446932666E-4</c:v>
                </c:pt>
                <c:pt idx="15">
                  <c:v>4.6620046620046663E-4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43-0F46-A78C-C885FF248065}"/>
            </c:ext>
          </c:extLst>
        </c:ser>
        <c:ser>
          <c:idx val="1"/>
          <c:order val="1"/>
          <c:tx>
            <c:strRef>
              <c:f>Figure!$AD$133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Figure!$AG$134:$AG$149</c:f>
                <c:numCache>
                  <c:formatCode>General</c:formatCode>
                  <c:ptCount val="16"/>
                  <c:pt idx="0">
                    <c:v>1.026896359243918E-2</c:v>
                  </c:pt>
                  <c:pt idx="1">
                    <c:v>1.8046174468665404E-3</c:v>
                  </c:pt>
                  <c:pt idx="2">
                    <c:v>9.1226792402730461E-3</c:v>
                  </c:pt>
                  <c:pt idx="3">
                    <c:v>1.6967582362547768E-4</c:v>
                  </c:pt>
                  <c:pt idx="4">
                    <c:v>8.7884896730821022E-3</c:v>
                  </c:pt>
                  <c:pt idx="5">
                    <c:v>1.1667317858185422E-3</c:v>
                  </c:pt>
                  <c:pt idx="6">
                    <c:v>5.5426478059359189E-4</c:v>
                  </c:pt>
                  <c:pt idx="7">
                    <c:v>4.9172742143958556E-4</c:v>
                  </c:pt>
                  <c:pt idx="8">
                    <c:v>2.0766105159144598E-4</c:v>
                  </c:pt>
                  <c:pt idx="9">
                    <c:v>6.5664479365960891E-4</c:v>
                  </c:pt>
                  <c:pt idx="10">
                    <c:v>1.4847142236564732E-4</c:v>
                  </c:pt>
                  <c:pt idx="11">
                    <c:v>3.6407830727688096E-4</c:v>
                  </c:pt>
                  <c:pt idx="12">
                    <c:v>1.3683683605307737E-4</c:v>
                  </c:pt>
                  <c:pt idx="13">
                    <c:v>2.5679172687051189E-4</c:v>
                  </c:pt>
                  <c:pt idx="14">
                    <c:v>5.8510689484362786E-4</c:v>
                  </c:pt>
                  <c:pt idx="15">
                    <c:v>6.3001279392571336E-4</c:v>
                  </c:pt>
                </c:numCache>
              </c:numRef>
            </c:plus>
            <c:minus>
              <c:numRef>
                <c:f>Figure!$AG$134:$AG$149</c:f>
                <c:numCache>
                  <c:formatCode>General</c:formatCode>
                  <c:ptCount val="16"/>
                  <c:pt idx="0">
                    <c:v>1.026896359243918E-2</c:v>
                  </c:pt>
                  <c:pt idx="1">
                    <c:v>1.8046174468665404E-3</c:v>
                  </c:pt>
                  <c:pt idx="2">
                    <c:v>9.1226792402730461E-3</c:v>
                  </c:pt>
                  <c:pt idx="3">
                    <c:v>1.6967582362547768E-4</c:v>
                  </c:pt>
                  <c:pt idx="4">
                    <c:v>8.7884896730821022E-3</c:v>
                  </c:pt>
                  <c:pt idx="5">
                    <c:v>1.1667317858185422E-3</c:v>
                  </c:pt>
                  <c:pt idx="6">
                    <c:v>5.5426478059359189E-4</c:v>
                  </c:pt>
                  <c:pt idx="7">
                    <c:v>4.9172742143958556E-4</c:v>
                  </c:pt>
                  <c:pt idx="8">
                    <c:v>2.0766105159144598E-4</c:v>
                  </c:pt>
                  <c:pt idx="9">
                    <c:v>6.5664479365960891E-4</c:v>
                  </c:pt>
                  <c:pt idx="10">
                    <c:v>1.4847142236564732E-4</c:v>
                  </c:pt>
                  <c:pt idx="11">
                    <c:v>3.6407830727688096E-4</c:v>
                  </c:pt>
                  <c:pt idx="12">
                    <c:v>1.3683683605307737E-4</c:v>
                  </c:pt>
                  <c:pt idx="13">
                    <c:v>2.5679172687051189E-4</c:v>
                  </c:pt>
                  <c:pt idx="14">
                    <c:v>5.8510689484362786E-4</c:v>
                  </c:pt>
                  <c:pt idx="15">
                    <c:v>6.3001279392571336E-4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Figure!$D$134:$E$149</c:f>
              <c:multiLvlStrCache>
                <c:ptCount val="16"/>
                <c:lvl>
                  <c:pt idx="0">
                    <c:v>HT</c:v>
                  </c:pt>
                  <c:pt idx="1">
                    <c:v>N</c:v>
                  </c:pt>
                  <c:pt idx="2">
                    <c:v>HT</c:v>
                  </c:pt>
                  <c:pt idx="3">
                    <c:v>N</c:v>
                  </c:pt>
                  <c:pt idx="4">
                    <c:v>HT</c:v>
                  </c:pt>
                  <c:pt idx="5">
                    <c:v>N</c:v>
                  </c:pt>
                  <c:pt idx="6">
                    <c:v>HT</c:v>
                  </c:pt>
                  <c:pt idx="7">
                    <c:v>N</c:v>
                  </c:pt>
                  <c:pt idx="8">
                    <c:v>HT</c:v>
                  </c:pt>
                  <c:pt idx="9">
                    <c:v>N</c:v>
                  </c:pt>
                  <c:pt idx="10">
                    <c:v>HT</c:v>
                  </c:pt>
                  <c:pt idx="11">
                    <c:v>N</c:v>
                  </c:pt>
                  <c:pt idx="12">
                    <c:v>HT</c:v>
                  </c:pt>
                  <c:pt idx="13">
                    <c:v>N</c:v>
                  </c:pt>
                  <c:pt idx="14">
                    <c:v>HT</c:v>
                  </c:pt>
                  <c:pt idx="15">
                    <c:v>N</c:v>
                  </c:pt>
                </c:lvl>
                <c:lvl>
                  <c:pt idx="0">
                    <c:v>6920</c:v>
                  </c:pt>
                  <c:pt idx="2">
                    <c:v>C2376</c:v>
                  </c:pt>
                  <c:pt idx="4">
                    <c:v>C2470</c:v>
                  </c:pt>
                  <c:pt idx="6">
                    <c:v>C2704</c:v>
                  </c:pt>
                  <c:pt idx="8">
                    <c:v>C3028</c:v>
                  </c:pt>
                  <c:pt idx="10">
                    <c:v>C3216</c:v>
                  </c:pt>
                  <c:pt idx="12">
                    <c:v>C3387</c:v>
                  </c:pt>
                  <c:pt idx="14">
                    <c:v>C3391</c:v>
                  </c:pt>
                </c:lvl>
              </c:multiLvlStrCache>
            </c:multiLvlStrRef>
          </c:cat>
          <c:val>
            <c:numRef>
              <c:f>Figure!$AD$134:$AD$149</c:f>
              <c:numCache>
                <c:formatCode>0%</c:formatCode>
                <c:ptCount val="16"/>
                <c:pt idx="0">
                  <c:v>1.8728599598411423E-2</c:v>
                </c:pt>
                <c:pt idx="1">
                  <c:v>2.5618022328548718E-3</c:v>
                </c:pt>
                <c:pt idx="2">
                  <c:v>2.1636631988215731E-2</c:v>
                </c:pt>
                <c:pt idx="3">
                  <c:v>1.9592476489028199E-4</c:v>
                </c:pt>
                <c:pt idx="4">
                  <c:v>1.1596506988953424E-2</c:v>
                </c:pt>
                <c:pt idx="5">
                  <c:v>2.3707282161388433E-3</c:v>
                </c:pt>
                <c:pt idx="6">
                  <c:v>1.5952942532647771E-3</c:v>
                </c:pt>
                <c:pt idx="7">
                  <c:v>8.6883338851274081E-4</c:v>
                </c:pt>
                <c:pt idx="8">
                  <c:v>3.3715981493204173E-4</c:v>
                </c:pt>
                <c:pt idx="9">
                  <c:v>1.1860938143429375E-3</c:v>
                </c:pt>
                <c:pt idx="10">
                  <c:v>7.0040865783651434E-4</c:v>
                </c:pt>
                <c:pt idx="11">
                  <c:v>8.8341802610308103E-4</c:v>
                </c:pt>
                <c:pt idx="12">
                  <c:v>4.1031424747588988E-4</c:v>
                </c:pt>
                <c:pt idx="13">
                  <c:v>6.9813319228611041E-4</c:v>
                </c:pt>
                <c:pt idx="14">
                  <c:v>1.5965841034678895E-3</c:v>
                </c:pt>
                <c:pt idx="15">
                  <c:v>7.7160493827160327E-4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843-0F46-A78C-C885FF248065}"/>
            </c:ext>
          </c:extLst>
        </c:ser>
        <c:ser>
          <c:idx val="2"/>
          <c:order val="2"/>
          <c:tx>
            <c:strRef>
              <c:f>Figure!$AE$133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Figure!$AH$134:$AH$149</c:f>
                <c:numCache>
                  <c:formatCode>General</c:formatCode>
                  <c:ptCount val="16"/>
                  <c:pt idx="0">
                    <c:v>9.2987850658505702E-3</c:v>
                  </c:pt>
                  <c:pt idx="1">
                    <c:v>6.4580288293024975E-4</c:v>
                  </c:pt>
                  <c:pt idx="2">
                    <c:v>5.2531200122948067E-3</c:v>
                  </c:pt>
                  <c:pt idx="3">
                    <c:v>0</c:v>
                  </c:pt>
                  <c:pt idx="4">
                    <c:v>8.7750025534437462E-3</c:v>
                  </c:pt>
                  <c:pt idx="5">
                    <c:v>1.3794020082057723E-3</c:v>
                  </c:pt>
                  <c:pt idx="6">
                    <c:v>8.5650654921529449E-4</c:v>
                  </c:pt>
                  <c:pt idx="7">
                    <c:v>1.6254854557601347E-4</c:v>
                  </c:pt>
                  <c:pt idx="8">
                    <c:v>2.9299833009045696E-4</c:v>
                  </c:pt>
                  <c:pt idx="9">
                    <c:v>6.8514668020920849E-4</c:v>
                  </c:pt>
                  <c:pt idx="10">
                    <c:v>1.9865098455938913E-4</c:v>
                  </c:pt>
                  <c:pt idx="11">
                    <c:v>2.5048896489654872E-4</c:v>
                  </c:pt>
                  <c:pt idx="12">
                    <c:v>1.728468186239853E-4</c:v>
                  </c:pt>
                  <c:pt idx="13">
                    <c:v>1.7176986500144955E-3</c:v>
                  </c:pt>
                  <c:pt idx="14">
                    <c:v>7.1215706113702179E-5</c:v>
                  </c:pt>
                  <c:pt idx="15">
                    <c:v>0</c:v>
                  </c:pt>
                </c:numCache>
              </c:numRef>
            </c:plus>
            <c:minus>
              <c:numRef>
                <c:f>Figure!$AH$134:$AH$149</c:f>
                <c:numCache>
                  <c:formatCode>General</c:formatCode>
                  <c:ptCount val="16"/>
                  <c:pt idx="0">
                    <c:v>9.2987850658505702E-3</c:v>
                  </c:pt>
                  <c:pt idx="1">
                    <c:v>6.4580288293024975E-4</c:v>
                  </c:pt>
                  <c:pt idx="2">
                    <c:v>5.2531200122948067E-3</c:v>
                  </c:pt>
                  <c:pt idx="3">
                    <c:v>0</c:v>
                  </c:pt>
                  <c:pt idx="4">
                    <c:v>8.7750025534437462E-3</c:v>
                  </c:pt>
                  <c:pt idx="5">
                    <c:v>1.3794020082057723E-3</c:v>
                  </c:pt>
                  <c:pt idx="6">
                    <c:v>8.5650654921529449E-4</c:v>
                  </c:pt>
                  <c:pt idx="7">
                    <c:v>1.6254854557601347E-4</c:v>
                  </c:pt>
                  <c:pt idx="8">
                    <c:v>2.9299833009045696E-4</c:v>
                  </c:pt>
                  <c:pt idx="9">
                    <c:v>6.8514668020920849E-4</c:v>
                  </c:pt>
                  <c:pt idx="10">
                    <c:v>1.9865098455938913E-4</c:v>
                  </c:pt>
                  <c:pt idx="11">
                    <c:v>2.5048896489654872E-4</c:v>
                  </c:pt>
                  <c:pt idx="12">
                    <c:v>1.728468186239853E-4</c:v>
                  </c:pt>
                  <c:pt idx="13">
                    <c:v>1.7176986500144955E-3</c:v>
                  </c:pt>
                  <c:pt idx="14">
                    <c:v>7.1215706113702179E-5</c:v>
                  </c:pt>
                  <c:pt idx="15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Figure!$D$134:$E$149</c:f>
              <c:multiLvlStrCache>
                <c:ptCount val="16"/>
                <c:lvl>
                  <c:pt idx="0">
                    <c:v>HT</c:v>
                  </c:pt>
                  <c:pt idx="1">
                    <c:v>N</c:v>
                  </c:pt>
                  <c:pt idx="2">
                    <c:v>HT</c:v>
                  </c:pt>
                  <c:pt idx="3">
                    <c:v>N</c:v>
                  </c:pt>
                  <c:pt idx="4">
                    <c:v>HT</c:v>
                  </c:pt>
                  <c:pt idx="5">
                    <c:v>N</c:v>
                  </c:pt>
                  <c:pt idx="6">
                    <c:v>HT</c:v>
                  </c:pt>
                  <c:pt idx="7">
                    <c:v>N</c:v>
                  </c:pt>
                  <c:pt idx="8">
                    <c:v>HT</c:v>
                  </c:pt>
                  <c:pt idx="9">
                    <c:v>N</c:v>
                  </c:pt>
                  <c:pt idx="10">
                    <c:v>HT</c:v>
                  </c:pt>
                  <c:pt idx="11">
                    <c:v>N</c:v>
                  </c:pt>
                  <c:pt idx="12">
                    <c:v>HT</c:v>
                  </c:pt>
                  <c:pt idx="13">
                    <c:v>N</c:v>
                  </c:pt>
                  <c:pt idx="14">
                    <c:v>HT</c:v>
                  </c:pt>
                  <c:pt idx="15">
                    <c:v>N</c:v>
                  </c:pt>
                </c:lvl>
                <c:lvl>
                  <c:pt idx="0">
                    <c:v>6920</c:v>
                  </c:pt>
                  <c:pt idx="2">
                    <c:v>C2376</c:v>
                  </c:pt>
                  <c:pt idx="4">
                    <c:v>C2470</c:v>
                  </c:pt>
                  <c:pt idx="6">
                    <c:v>C2704</c:v>
                  </c:pt>
                  <c:pt idx="8">
                    <c:v>C3028</c:v>
                  </c:pt>
                  <c:pt idx="10">
                    <c:v>C3216</c:v>
                  </c:pt>
                  <c:pt idx="12">
                    <c:v>C3387</c:v>
                  </c:pt>
                  <c:pt idx="14">
                    <c:v>C3391</c:v>
                  </c:pt>
                </c:lvl>
              </c:multiLvlStrCache>
            </c:multiLvlStrRef>
          </c:cat>
          <c:val>
            <c:numRef>
              <c:f>Figure!$AE$134:$AE$149</c:f>
              <c:numCache>
                <c:formatCode>0%</c:formatCode>
                <c:ptCount val="16"/>
                <c:pt idx="0">
                  <c:v>2.1015029473771891E-2</c:v>
                </c:pt>
                <c:pt idx="1">
                  <c:v>1.363042407468632E-3</c:v>
                </c:pt>
                <c:pt idx="2">
                  <c:v>1.4699148408998429E-2</c:v>
                </c:pt>
                <c:pt idx="3">
                  <c:v>0</c:v>
                </c:pt>
                <c:pt idx="4">
                  <c:v>1.2466612935307717E-2</c:v>
                </c:pt>
                <c:pt idx="5">
                  <c:v>2.8588220589369439E-3</c:v>
                </c:pt>
                <c:pt idx="6">
                  <c:v>1.4459918472314679E-3</c:v>
                </c:pt>
                <c:pt idx="7">
                  <c:v>4.3504024120399421E-4</c:v>
                </c:pt>
                <c:pt idx="8">
                  <c:v>5.1944577536079152E-4</c:v>
                </c:pt>
                <c:pt idx="9">
                  <c:v>7.9113924050632997E-4</c:v>
                </c:pt>
                <c:pt idx="10">
                  <c:v>9.0833357892097246E-4</c:v>
                </c:pt>
                <c:pt idx="11">
                  <c:v>7.3762932784409753E-4</c:v>
                </c:pt>
                <c:pt idx="12">
                  <c:v>1.0957495303992836E-3</c:v>
                </c:pt>
                <c:pt idx="13">
                  <c:v>2.5201302562879689E-3</c:v>
                </c:pt>
                <c:pt idx="14">
                  <c:v>1.1658615212810433E-3</c:v>
                </c:pt>
                <c:pt idx="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843-0F46-A78C-C885FF2480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8160000"/>
        <c:axId val="438160656"/>
      </c:barChart>
      <c:catAx>
        <c:axId val="438160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8160656"/>
        <c:crosses val="autoZero"/>
        <c:auto val="1"/>
        <c:lblAlgn val="ctr"/>
        <c:lblOffset val="100"/>
        <c:noMultiLvlLbl val="0"/>
      </c:catAx>
      <c:valAx>
        <c:axId val="438160656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/>
                  <a:t>Gene editing efficiency</a:t>
                </a:r>
              </a:p>
            </c:rich>
          </c:tx>
          <c:layout>
            <c:manualLayout>
              <c:xMode val="edge"/>
              <c:yMode val="edge"/>
              <c:x val="1.2626262626262626E-2"/>
              <c:y val="7.716699475065617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8160000"/>
        <c:crosses val="autoZero"/>
        <c:crossBetween val="between"/>
        <c:majorUnit val="1.0000000000000002E-2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70529938492536914"/>
          <c:y val="6.314249781277341E-2"/>
          <c:w val="0.25983347539262208"/>
          <c:h val="0.1098128460945349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200" b="1"/>
              <a:t>SPL16T2</a:t>
            </a:r>
          </a:p>
        </c:rich>
      </c:tx>
      <c:layout>
        <c:manualLayout>
          <c:xMode val="edge"/>
          <c:yMode val="edge"/>
          <c:x val="0.40140976696094804"/>
          <c:y val="6.944444444444444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0116121848405308"/>
          <c:y val="7.7100831146106732E-2"/>
          <c:w val="0.75254248521965061"/>
          <c:h val="0.67405566491688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Figure!$AU$133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Figure!$AX$134:$AX$149</c:f>
                <c:numCache>
                  <c:formatCode>General</c:formatCode>
                  <c:ptCount val="16"/>
                  <c:pt idx="0">
                    <c:v>7.7464201147387662E-4</c:v>
                  </c:pt>
                  <c:pt idx="1">
                    <c:v>1.9521477887891317E-4</c:v>
                  </c:pt>
                  <c:pt idx="2">
                    <c:v>7.440978836563782E-4</c:v>
                  </c:pt>
                  <c:pt idx="3">
                    <c:v>8.6326296230506189E-5</c:v>
                  </c:pt>
                  <c:pt idx="4">
                    <c:v>5.0820476938649565E-4</c:v>
                  </c:pt>
                  <c:pt idx="5">
                    <c:v>0</c:v>
                  </c:pt>
                  <c:pt idx="6">
                    <c:v>4.5494379856192082E-4</c:v>
                  </c:pt>
                  <c:pt idx="7">
                    <c:v>2.3413715774944912E-4</c:v>
                  </c:pt>
                  <c:pt idx="8">
                    <c:v>1.6973612847311469E-4</c:v>
                  </c:pt>
                  <c:pt idx="9">
                    <c:v>2.6160933429430469E-4</c:v>
                  </c:pt>
                  <c:pt idx="10">
                    <c:v>1.3655570820193786E-4</c:v>
                  </c:pt>
                  <c:pt idx="11">
                    <c:v>1.8118542651972248E-4</c:v>
                  </c:pt>
                  <c:pt idx="12">
                    <c:v>1.4807054695587681E-4</c:v>
                  </c:pt>
                  <c:pt idx="13">
                    <c:v>1.0880899858682607E-4</c:v>
                  </c:pt>
                  <c:pt idx="14">
                    <c:v>3.9571937149743118E-4</c:v>
                  </c:pt>
                  <c:pt idx="15">
                    <c:v>4.8378184231865907E-4</c:v>
                  </c:pt>
                </c:numCache>
              </c:numRef>
            </c:plus>
            <c:minus>
              <c:numRef>
                <c:f>Figure!$AX$134:$AX$149</c:f>
                <c:numCache>
                  <c:formatCode>General</c:formatCode>
                  <c:ptCount val="16"/>
                  <c:pt idx="0">
                    <c:v>7.7464201147387662E-4</c:v>
                  </c:pt>
                  <c:pt idx="1">
                    <c:v>1.9521477887891317E-4</c:v>
                  </c:pt>
                  <c:pt idx="2">
                    <c:v>7.440978836563782E-4</c:v>
                  </c:pt>
                  <c:pt idx="3">
                    <c:v>8.6326296230506189E-5</c:v>
                  </c:pt>
                  <c:pt idx="4">
                    <c:v>5.0820476938649565E-4</c:v>
                  </c:pt>
                  <c:pt idx="5">
                    <c:v>0</c:v>
                  </c:pt>
                  <c:pt idx="6">
                    <c:v>4.5494379856192082E-4</c:v>
                  </c:pt>
                  <c:pt idx="7">
                    <c:v>2.3413715774944912E-4</c:v>
                  </c:pt>
                  <c:pt idx="8">
                    <c:v>1.6973612847311469E-4</c:v>
                  </c:pt>
                  <c:pt idx="9">
                    <c:v>2.6160933429430469E-4</c:v>
                  </c:pt>
                  <c:pt idx="10">
                    <c:v>1.3655570820193786E-4</c:v>
                  </c:pt>
                  <c:pt idx="11">
                    <c:v>1.8118542651972248E-4</c:v>
                  </c:pt>
                  <c:pt idx="12">
                    <c:v>1.4807054695587681E-4</c:v>
                  </c:pt>
                  <c:pt idx="13">
                    <c:v>1.0880899858682607E-4</c:v>
                  </c:pt>
                  <c:pt idx="14">
                    <c:v>3.9571937149743118E-4</c:v>
                  </c:pt>
                  <c:pt idx="15">
                    <c:v>4.8378184231865907E-4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Figure!$D$134:$E$149</c:f>
              <c:multiLvlStrCache>
                <c:ptCount val="16"/>
                <c:lvl>
                  <c:pt idx="0">
                    <c:v>HT</c:v>
                  </c:pt>
                  <c:pt idx="1">
                    <c:v>N</c:v>
                  </c:pt>
                  <c:pt idx="2">
                    <c:v>HT</c:v>
                  </c:pt>
                  <c:pt idx="3">
                    <c:v>N</c:v>
                  </c:pt>
                  <c:pt idx="4">
                    <c:v>HT</c:v>
                  </c:pt>
                  <c:pt idx="5">
                    <c:v>N</c:v>
                  </c:pt>
                  <c:pt idx="6">
                    <c:v>HT</c:v>
                  </c:pt>
                  <c:pt idx="7">
                    <c:v>N</c:v>
                  </c:pt>
                  <c:pt idx="8">
                    <c:v>HT</c:v>
                  </c:pt>
                  <c:pt idx="9">
                    <c:v>N</c:v>
                  </c:pt>
                  <c:pt idx="10">
                    <c:v>HT</c:v>
                  </c:pt>
                  <c:pt idx="11">
                    <c:v>N</c:v>
                  </c:pt>
                  <c:pt idx="12">
                    <c:v>HT</c:v>
                  </c:pt>
                  <c:pt idx="13">
                    <c:v>N</c:v>
                  </c:pt>
                  <c:pt idx="14">
                    <c:v>HT</c:v>
                  </c:pt>
                  <c:pt idx="15">
                    <c:v>N</c:v>
                  </c:pt>
                </c:lvl>
                <c:lvl>
                  <c:pt idx="0">
                    <c:v>6920</c:v>
                  </c:pt>
                  <c:pt idx="2">
                    <c:v>C2376</c:v>
                  </c:pt>
                  <c:pt idx="4">
                    <c:v>C2470</c:v>
                  </c:pt>
                  <c:pt idx="6">
                    <c:v>C2704</c:v>
                  </c:pt>
                  <c:pt idx="8">
                    <c:v>C3028</c:v>
                  </c:pt>
                  <c:pt idx="10">
                    <c:v>C3216</c:v>
                  </c:pt>
                  <c:pt idx="12">
                    <c:v>C3387</c:v>
                  </c:pt>
                  <c:pt idx="14">
                    <c:v>C3391</c:v>
                  </c:pt>
                </c:lvl>
              </c:multiLvlStrCache>
            </c:multiLvlStrRef>
          </c:cat>
          <c:val>
            <c:numRef>
              <c:f>Figure!$AU$134:$AU$149</c:f>
              <c:numCache>
                <c:formatCode>0%</c:formatCode>
                <c:ptCount val="16"/>
                <c:pt idx="0" formatCode="0.0%">
                  <c:v>1.395982743802524E-3</c:v>
                </c:pt>
                <c:pt idx="1">
                  <c:v>6.5971490776213363E-4</c:v>
                </c:pt>
                <c:pt idx="2">
                  <c:v>4.3519163477045821E-3</c:v>
                </c:pt>
                <c:pt idx="3">
                  <c:v>9.9681020733652245E-5</c:v>
                </c:pt>
                <c:pt idx="4">
                  <c:v>1.0367754251257204E-3</c:v>
                </c:pt>
                <c:pt idx="5">
                  <c:v>0</c:v>
                </c:pt>
                <c:pt idx="6">
                  <c:v>6.1280608180248636E-4</c:v>
                </c:pt>
                <c:pt idx="7">
                  <c:v>7.309676199583427E-4</c:v>
                </c:pt>
                <c:pt idx="8">
                  <c:v>5.2488893465309347E-4</c:v>
                </c:pt>
                <c:pt idx="9">
                  <c:v>7.7355775299417626E-4</c:v>
                </c:pt>
                <c:pt idx="10">
                  <c:v>8.2173319579455131E-4</c:v>
                </c:pt>
                <c:pt idx="11">
                  <c:v>8.8728967802864786E-4</c:v>
                </c:pt>
                <c:pt idx="12">
                  <c:v>1.2828656176329006E-3</c:v>
                </c:pt>
                <c:pt idx="13">
                  <c:v>3.9446500146075582E-4</c:v>
                </c:pt>
                <c:pt idx="14">
                  <c:v>1.8728441657572682E-3</c:v>
                </c:pt>
                <c:pt idx="15">
                  <c:v>8.7395468519161571E-4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56-0A46-B038-F50A3B912AE7}"/>
            </c:ext>
          </c:extLst>
        </c:ser>
        <c:ser>
          <c:idx val="1"/>
          <c:order val="1"/>
          <c:tx>
            <c:strRef>
              <c:f>Figure!$AV$133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Figure!$AY$134:$AY$149</c:f>
                <c:numCache>
                  <c:formatCode>General</c:formatCode>
                  <c:ptCount val="16"/>
                  <c:pt idx="0">
                    <c:v>7.039474246215428E-4</c:v>
                  </c:pt>
                  <c:pt idx="1">
                    <c:v>1.4352552414614937E-4</c:v>
                  </c:pt>
                  <c:pt idx="2">
                    <c:v>5.6428359090617626E-4</c:v>
                  </c:pt>
                  <c:pt idx="3">
                    <c:v>1.2565661691590815E-4</c:v>
                  </c:pt>
                  <c:pt idx="4">
                    <c:v>4.1302146715273806E-4</c:v>
                  </c:pt>
                  <c:pt idx="5">
                    <c:v>0</c:v>
                  </c:pt>
                  <c:pt idx="6">
                    <c:v>6.7825768970400109E-4</c:v>
                  </c:pt>
                  <c:pt idx="7">
                    <c:v>3.3437804758249695E-4</c:v>
                  </c:pt>
                  <c:pt idx="8">
                    <c:v>5.143133668577064E-4</c:v>
                  </c:pt>
                  <c:pt idx="9">
                    <c:v>2.4405496395504893E-4</c:v>
                  </c:pt>
                  <c:pt idx="10">
                    <c:v>2.3694070701225757E-4</c:v>
                  </c:pt>
                  <c:pt idx="11">
                    <c:v>1.8363214789930162E-4</c:v>
                  </c:pt>
                  <c:pt idx="12">
                    <c:v>3.2677338120646725E-4</c:v>
                  </c:pt>
                  <c:pt idx="13">
                    <c:v>2.6911959436498226E-4</c:v>
                  </c:pt>
                  <c:pt idx="14">
                    <c:v>1.1145476969701406E-4</c:v>
                  </c:pt>
                  <c:pt idx="15">
                    <c:v>2.245743904106548E-4</c:v>
                  </c:pt>
                </c:numCache>
              </c:numRef>
            </c:plus>
            <c:minus>
              <c:numRef>
                <c:f>Figure!$AY$134:$AY$149</c:f>
                <c:numCache>
                  <c:formatCode>General</c:formatCode>
                  <c:ptCount val="16"/>
                  <c:pt idx="0">
                    <c:v>7.039474246215428E-4</c:v>
                  </c:pt>
                  <c:pt idx="1">
                    <c:v>1.4352552414614937E-4</c:v>
                  </c:pt>
                  <c:pt idx="2">
                    <c:v>5.6428359090617626E-4</c:v>
                  </c:pt>
                  <c:pt idx="3">
                    <c:v>1.2565661691590815E-4</c:v>
                  </c:pt>
                  <c:pt idx="4">
                    <c:v>4.1302146715273806E-4</c:v>
                  </c:pt>
                  <c:pt idx="5">
                    <c:v>0</c:v>
                  </c:pt>
                  <c:pt idx="6">
                    <c:v>6.7825768970400109E-4</c:v>
                  </c:pt>
                  <c:pt idx="7">
                    <c:v>3.3437804758249695E-4</c:v>
                  </c:pt>
                  <c:pt idx="8">
                    <c:v>5.143133668577064E-4</c:v>
                  </c:pt>
                  <c:pt idx="9">
                    <c:v>2.4405496395504893E-4</c:v>
                  </c:pt>
                  <c:pt idx="10">
                    <c:v>2.3694070701225757E-4</c:v>
                  </c:pt>
                  <c:pt idx="11">
                    <c:v>1.8363214789930162E-4</c:v>
                  </c:pt>
                  <c:pt idx="12">
                    <c:v>3.2677338120646725E-4</c:v>
                  </c:pt>
                  <c:pt idx="13">
                    <c:v>2.6911959436498226E-4</c:v>
                  </c:pt>
                  <c:pt idx="14">
                    <c:v>1.1145476969701406E-4</c:v>
                  </c:pt>
                  <c:pt idx="15">
                    <c:v>2.245743904106548E-4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Figure!$D$134:$E$149</c:f>
              <c:multiLvlStrCache>
                <c:ptCount val="16"/>
                <c:lvl>
                  <c:pt idx="0">
                    <c:v>HT</c:v>
                  </c:pt>
                  <c:pt idx="1">
                    <c:v>N</c:v>
                  </c:pt>
                  <c:pt idx="2">
                    <c:v>HT</c:v>
                  </c:pt>
                  <c:pt idx="3">
                    <c:v>N</c:v>
                  </c:pt>
                  <c:pt idx="4">
                    <c:v>HT</c:v>
                  </c:pt>
                  <c:pt idx="5">
                    <c:v>N</c:v>
                  </c:pt>
                  <c:pt idx="6">
                    <c:v>HT</c:v>
                  </c:pt>
                  <c:pt idx="7">
                    <c:v>N</c:v>
                  </c:pt>
                  <c:pt idx="8">
                    <c:v>HT</c:v>
                  </c:pt>
                  <c:pt idx="9">
                    <c:v>N</c:v>
                  </c:pt>
                  <c:pt idx="10">
                    <c:v>HT</c:v>
                  </c:pt>
                  <c:pt idx="11">
                    <c:v>N</c:v>
                  </c:pt>
                  <c:pt idx="12">
                    <c:v>HT</c:v>
                  </c:pt>
                  <c:pt idx="13">
                    <c:v>N</c:v>
                  </c:pt>
                  <c:pt idx="14">
                    <c:v>HT</c:v>
                  </c:pt>
                  <c:pt idx="15">
                    <c:v>N</c:v>
                  </c:pt>
                </c:lvl>
                <c:lvl>
                  <c:pt idx="0">
                    <c:v>6920</c:v>
                  </c:pt>
                  <c:pt idx="2">
                    <c:v>C2376</c:v>
                  </c:pt>
                  <c:pt idx="4">
                    <c:v>C2470</c:v>
                  </c:pt>
                  <c:pt idx="6">
                    <c:v>C2704</c:v>
                  </c:pt>
                  <c:pt idx="8">
                    <c:v>C3028</c:v>
                  </c:pt>
                  <c:pt idx="10">
                    <c:v>C3216</c:v>
                  </c:pt>
                  <c:pt idx="12">
                    <c:v>C3387</c:v>
                  </c:pt>
                  <c:pt idx="14">
                    <c:v>C3391</c:v>
                  </c:pt>
                </c:lvl>
              </c:multiLvlStrCache>
            </c:multiLvlStrRef>
          </c:cat>
          <c:val>
            <c:numRef>
              <c:f>Figure!$AV$134:$AV$149</c:f>
              <c:numCache>
                <c:formatCode>0%</c:formatCode>
                <c:ptCount val="16"/>
                <c:pt idx="0">
                  <c:v>2.1096299413603478E-3</c:v>
                </c:pt>
                <c:pt idx="1">
                  <c:v>6.1210267268374335E-4</c:v>
                </c:pt>
                <c:pt idx="2">
                  <c:v>8.5829927290943927E-4</c:v>
                </c:pt>
                <c:pt idx="3">
                  <c:v>1.4509576320371451E-4</c:v>
                </c:pt>
                <c:pt idx="4">
                  <c:v>1.2865365076653893E-3</c:v>
                </c:pt>
                <c:pt idx="5">
                  <c:v>0</c:v>
                </c:pt>
                <c:pt idx="6">
                  <c:v>1.401313731102522E-3</c:v>
                </c:pt>
                <c:pt idx="7">
                  <c:v>1.3019684621279452E-3</c:v>
                </c:pt>
                <c:pt idx="8">
                  <c:v>1.3080599829450885E-3</c:v>
                </c:pt>
                <c:pt idx="9">
                  <c:v>4.2387480875476322E-4</c:v>
                </c:pt>
                <c:pt idx="10">
                  <c:v>1.1453578181965722E-3</c:v>
                </c:pt>
                <c:pt idx="11">
                  <c:v>1.090162041039831E-3</c:v>
                </c:pt>
                <c:pt idx="12">
                  <c:v>1.2856847062418704E-3</c:v>
                </c:pt>
                <c:pt idx="13">
                  <c:v>8.1264734775543491E-4</c:v>
                </c:pt>
                <c:pt idx="14">
                  <c:v>7.0002540466416595E-4</c:v>
                </c:pt>
                <c:pt idx="15">
                  <c:v>4.1726233375473067E-4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56-0A46-B038-F50A3B912AE7}"/>
            </c:ext>
          </c:extLst>
        </c:ser>
        <c:ser>
          <c:idx val="2"/>
          <c:order val="2"/>
          <c:tx>
            <c:strRef>
              <c:f>Figure!$AW$133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Figure!$AZ$134:$AZ$149</c:f>
                <c:numCache>
                  <c:formatCode>General</c:formatCode>
                  <c:ptCount val="16"/>
                  <c:pt idx="0">
                    <c:v>7.4285909241583877E-4</c:v>
                  </c:pt>
                  <c:pt idx="1">
                    <c:v>1.5691533316836438E-4</c:v>
                  </c:pt>
                  <c:pt idx="2">
                    <c:v>9.0150264167915902E-4</c:v>
                  </c:pt>
                  <c:pt idx="3">
                    <c:v>0</c:v>
                  </c:pt>
                  <c:pt idx="4">
                    <c:v>1.4771805895900624E-4</c:v>
                  </c:pt>
                  <c:pt idx="5">
                    <c:v>0</c:v>
                  </c:pt>
                  <c:pt idx="6">
                    <c:v>5.0911456025578964E-4</c:v>
                  </c:pt>
                  <c:pt idx="7">
                    <c:v>2.2230566950696512E-4</c:v>
                  </c:pt>
                  <c:pt idx="8">
                    <c:v>3.3276108756742705E-4</c:v>
                  </c:pt>
                  <c:pt idx="9">
                    <c:v>2.0803622541961528E-4</c:v>
                  </c:pt>
                  <c:pt idx="10">
                    <c:v>1.630618118176524E-4</c:v>
                  </c:pt>
                  <c:pt idx="11">
                    <c:v>1.8267148334601976E-4</c:v>
                  </c:pt>
                  <c:pt idx="12">
                    <c:v>3.3976269039565505E-4</c:v>
                  </c:pt>
                  <c:pt idx="13">
                    <c:v>2.0885281620151389E-4</c:v>
                  </c:pt>
                  <c:pt idx="14">
                    <c:v>4.7698444556870574E-5</c:v>
                  </c:pt>
                  <c:pt idx="15">
                    <c:v>3.5148367668003583E-4</c:v>
                  </c:pt>
                </c:numCache>
              </c:numRef>
            </c:plus>
            <c:minus>
              <c:numRef>
                <c:f>Figure!$AZ$134:$AZ$149</c:f>
                <c:numCache>
                  <c:formatCode>General</c:formatCode>
                  <c:ptCount val="16"/>
                  <c:pt idx="0">
                    <c:v>7.4285909241583877E-4</c:v>
                  </c:pt>
                  <c:pt idx="1">
                    <c:v>1.5691533316836438E-4</c:v>
                  </c:pt>
                  <c:pt idx="2">
                    <c:v>9.0150264167915902E-4</c:v>
                  </c:pt>
                  <c:pt idx="3">
                    <c:v>0</c:v>
                  </c:pt>
                  <c:pt idx="4">
                    <c:v>1.4771805895900624E-4</c:v>
                  </c:pt>
                  <c:pt idx="5">
                    <c:v>0</c:v>
                  </c:pt>
                  <c:pt idx="6">
                    <c:v>5.0911456025578964E-4</c:v>
                  </c:pt>
                  <c:pt idx="7">
                    <c:v>2.2230566950696512E-4</c:v>
                  </c:pt>
                  <c:pt idx="8">
                    <c:v>3.3276108756742705E-4</c:v>
                  </c:pt>
                  <c:pt idx="9">
                    <c:v>2.0803622541961528E-4</c:v>
                  </c:pt>
                  <c:pt idx="10">
                    <c:v>1.630618118176524E-4</c:v>
                  </c:pt>
                  <c:pt idx="11">
                    <c:v>1.8267148334601976E-4</c:v>
                  </c:pt>
                  <c:pt idx="12">
                    <c:v>3.3976269039565505E-4</c:v>
                  </c:pt>
                  <c:pt idx="13">
                    <c:v>2.0885281620151389E-4</c:v>
                  </c:pt>
                  <c:pt idx="14">
                    <c:v>4.7698444556870574E-5</c:v>
                  </c:pt>
                  <c:pt idx="15">
                    <c:v>3.5148367668003583E-4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Figure!$D$134:$E$149</c:f>
              <c:multiLvlStrCache>
                <c:ptCount val="16"/>
                <c:lvl>
                  <c:pt idx="0">
                    <c:v>HT</c:v>
                  </c:pt>
                  <c:pt idx="1">
                    <c:v>N</c:v>
                  </c:pt>
                  <c:pt idx="2">
                    <c:v>HT</c:v>
                  </c:pt>
                  <c:pt idx="3">
                    <c:v>N</c:v>
                  </c:pt>
                  <c:pt idx="4">
                    <c:v>HT</c:v>
                  </c:pt>
                  <c:pt idx="5">
                    <c:v>N</c:v>
                  </c:pt>
                  <c:pt idx="6">
                    <c:v>HT</c:v>
                  </c:pt>
                  <c:pt idx="7">
                    <c:v>N</c:v>
                  </c:pt>
                  <c:pt idx="8">
                    <c:v>HT</c:v>
                  </c:pt>
                  <c:pt idx="9">
                    <c:v>N</c:v>
                  </c:pt>
                  <c:pt idx="10">
                    <c:v>HT</c:v>
                  </c:pt>
                  <c:pt idx="11">
                    <c:v>N</c:v>
                  </c:pt>
                  <c:pt idx="12">
                    <c:v>HT</c:v>
                  </c:pt>
                  <c:pt idx="13">
                    <c:v>N</c:v>
                  </c:pt>
                  <c:pt idx="14">
                    <c:v>HT</c:v>
                  </c:pt>
                  <c:pt idx="15">
                    <c:v>N</c:v>
                  </c:pt>
                </c:lvl>
                <c:lvl>
                  <c:pt idx="0">
                    <c:v>6920</c:v>
                  </c:pt>
                  <c:pt idx="2">
                    <c:v>C2376</c:v>
                  </c:pt>
                  <c:pt idx="4">
                    <c:v>C2470</c:v>
                  </c:pt>
                  <c:pt idx="6">
                    <c:v>C2704</c:v>
                  </c:pt>
                  <c:pt idx="8">
                    <c:v>C3028</c:v>
                  </c:pt>
                  <c:pt idx="10">
                    <c:v>C3216</c:v>
                  </c:pt>
                  <c:pt idx="12">
                    <c:v>C3387</c:v>
                  </c:pt>
                  <c:pt idx="14">
                    <c:v>C3391</c:v>
                  </c:pt>
                </c:lvl>
              </c:multiLvlStrCache>
            </c:multiLvlStrRef>
          </c:cat>
          <c:val>
            <c:numRef>
              <c:f>Figure!$AW$134:$AW$149</c:f>
              <c:numCache>
                <c:formatCode>0%</c:formatCode>
                <c:ptCount val="16"/>
                <c:pt idx="0">
                  <c:v>1.243123465345688E-3</c:v>
                </c:pt>
                <c:pt idx="1">
                  <c:v>4.2521224539602257E-4</c:v>
                </c:pt>
                <c:pt idx="2">
                  <c:v>2.0530983268020352E-3</c:v>
                </c:pt>
                <c:pt idx="3">
                  <c:v>0</c:v>
                </c:pt>
                <c:pt idx="4">
                  <c:v>1.1758937892425915E-3</c:v>
                </c:pt>
                <c:pt idx="5">
                  <c:v>0</c:v>
                </c:pt>
                <c:pt idx="6">
                  <c:v>1.175844131846552E-3</c:v>
                </c:pt>
                <c:pt idx="7">
                  <c:v>7.8975826127520297E-4</c:v>
                </c:pt>
                <c:pt idx="8">
                  <c:v>6.3458509153532859E-4</c:v>
                </c:pt>
                <c:pt idx="9">
                  <c:v>6.002160253571569E-4</c:v>
                </c:pt>
                <c:pt idx="10">
                  <c:v>8.510483875425886E-4</c:v>
                </c:pt>
                <c:pt idx="11">
                  <c:v>1.0245050178156767E-3</c:v>
                </c:pt>
                <c:pt idx="12">
                  <c:v>1.34222471425702E-3</c:v>
                </c:pt>
                <c:pt idx="13">
                  <c:v>7.0193506994004377E-4</c:v>
                </c:pt>
                <c:pt idx="14">
                  <c:v>1.8444567203918232E-3</c:v>
                </c:pt>
                <c:pt idx="15">
                  <c:v>4.3047783039173331E-4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56-0A46-B038-F50A3B912A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8160000"/>
        <c:axId val="438160656"/>
      </c:barChart>
      <c:catAx>
        <c:axId val="438160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8160656"/>
        <c:crosses val="autoZero"/>
        <c:auto val="1"/>
        <c:lblAlgn val="ctr"/>
        <c:lblOffset val="100"/>
        <c:noMultiLvlLbl val="0"/>
      </c:catAx>
      <c:valAx>
        <c:axId val="438160656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/>
                  <a:t>Gene editing efficiency</a:t>
                </a:r>
              </a:p>
            </c:rich>
          </c:tx>
          <c:layout>
            <c:manualLayout>
              <c:xMode val="edge"/>
              <c:yMode val="edge"/>
              <c:x val="1.2626262626262626E-2"/>
              <c:y val="8.855916447944005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%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8160000"/>
        <c:crosses val="autoZero"/>
        <c:crossBetween val="between"/>
        <c:majorUnit val="1.0000000000000002E-3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70529938492536914"/>
          <c:y val="6.314249781277341E-2"/>
          <c:w val="0.25983347539262208"/>
          <c:h val="0.1098128460945349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200" b="1"/>
              <a:t>GS3T11</a:t>
            </a:r>
          </a:p>
        </c:rich>
      </c:tx>
      <c:layout>
        <c:manualLayout>
          <c:xMode val="edge"/>
          <c:yMode val="edge"/>
          <c:x val="0.40914326997004163"/>
          <c:y val="1.38888888888888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695246427529892"/>
          <c:y val="8.8559164479440067E-2"/>
          <c:w val="0.75675123942840483"/>
          <c:h val="0.660166776027996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Figure!$AO$133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Figure!$AR$134:$AR$149</c:f>
                <c:numCache>
                  <c:formatCode>General</c:formatCode>
                  <c:ptCount val="16"/>
                  <c:pt idx="0">
                    <c:v>2.0603173577959043E-3</c:v>
                  </c:pt>
                  <c:pt idx="1">
                    <c:v>4.9189396388629562E-4</c:v>
                  </c:pt>
                  <c:pt idx="2">
                    <c:v>1.2492473623213101E-3</c:v>
                  </c:pt>
                  <c:pt idx="3">
                    <c:v>0</c:v>
                  </c:pt>
                  <c:pt idx="4">
                    <c:v>1.4297735628737123E-3</c:v>
                  </c:pt>
                  <c:pt idx="5">
                    <c:v>4.3030122842040906E-4</c:v>
                  </c:pt>
                  <c:pt idx="6">
                    <c:v>2.1016167905391384E-4</c:v>
                  </c:pt>
                  <c:pt idx="7">
                    <c:v>4.9831072252460445E-4</c:v>
                  </c:pt>
                  <c:pt idx="8">
                    <c:v>3.4128098265906193E-4</c:v>
                  </c:pt>
                  <c:pt idx="9">
                    <c:v>4.638375041359309E-4</c:v>
                  </c:pt>
                  <c:pt idx="10">
                    <c:v>2.380970818562984E-4</c:v>
                  </c:pt>
                  <c:pt idx="11">
                    <c:v>1.1498949567132306E-4</c:v>
                  </c:pt>
                  <c:pt idx="12">
                    <c:v>3.8078073288346105E-4</c:v>
                  </c:pt>
                  <c:pt idx="13">
                    <c:v>1.4873756529727782E-4</c:v>
                  </c:pt>
                  <c:pt idx="14">
                    <c:v>6.8433734434790883E-4</c:v>
                  </c:pt>
                  <c:pt idx="15">
                    <c:v>0</c:v>
                  </c:pt>
                </c:numCache>
              </c:numRef>
            </c:plus>
            <c:minus>
              <c:numRef>
                <c:f>Figure!$AR$134:$AR$149</c:f>
                <c:numCache>
                  <c:formatCode>General</c:formatCode>
                  <c:ptCount val="16"/>
                  <c:pt idx="0">
                    <c:v>2.0603173577959043E-3</c:v>
                  </c:pt>
                  <c:pt idx="1">
                    <c:v>4.9189396388629562E-4</c:v>
                  </c:pt>
                  <c:pt idx="2">
                    <c:v>1.2492473623213101E-3</c:v>
                  </c:pt>
                  <c:pt idx="3">
                    <c:v>0</c:v>
                  </c:pt>
                  <c:pt idx="4">
                    <c:v>1.4297735628737123E-3</c:v>
                  </c:pt>
                  <c:pt idx="5">
                    <c:v>4.3030122842040906E-4</c:v>
                  </c:pt>
                  <c:pt idx="6">
                    <c:v>2.1016167905391384E-4</c:v>
                  </c:pt>
                  <c:pt idx="7">
                    <c:v>4.9831072252460445E-4</c:v>
                  </c:pt>
                  <c:pt idx="8">
                    <c:v>3.4128098265906193E-4</c:v>
                  </c:pt>
                  <c:pt idx="9">
                    <c:v>4.638375041359309E-4</c:v>
                  </c:pt>
                  <c:pt idx="10">
                    <c:v>2.380970818562984E-4</c:v>
                  </c:pt>
                  <c:pt idx="11">
                    <c:v>1.1498949567132306E-4</c:v>
                  </c:pt>
                  <c:pt idx="12">
                    <c:v>3.8078073288346105E-4</c:v>
                  </c:pt>
                  <c:pt idx="13">
                    <c:v>1.4873756529727782E-4</c:v>
                  </c:pt>
                  <c:pt idx="14">
                    <c:v>6.8433734434790883E-4</c:v>
                  </c:pt>
                  <c:pt idx="15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Figure!$D$134:$E$149</c:f>
              <c:multiLvlStrCache>
                <c:ptCount val="16"/>
                <c:lvl>
                  <c:pt idx="0">
                    <c:v>HT</c:v>
                  </c:pt>
                  <c:pt idx="1">
                    <c:v>N</c:v>
                  </c:pt>
                  <c:pt idx="2">
                    <c:v>HT</c:v>
                  </c:pt>
                  <c:pt idx="3">
                    <c:v>N</c:v>
                  </c:pt>
                  <c:pt idx="4">
                    <c:v>HT</c:v>
                  </c:pt>
                  <c:pt idx="5">
                    <c:v>N</c:v>
                  </c:pt>
                  <c:pt idx="6">
                    <c:v>HT</c:v>
                  </c:pt>
                  <c:pt idx="7">
                    <c:v>N</c:v>
                  </c:pt>
                  <c:pt idx="8">
                    <c:v>HT</c:v>
                  </c:pt>
                  <c:pt idx="9">
                    <c:v>N</c:v>
                  </c:pt>
                  <c:pt idx="10">
                    <c:v>HT</c:v>
                  </c:pt>
                  <c:pt idx="11">
                    <c:v>N</c:v>
                  </c:pt>
                  <c:pt idx="12">
                    <c:v>HT</c:v>
                  </c:pt>
                  <c:pt idx="13">
                    <c:v>N</c:v>
                  </c:pt>
                  <c:pt idx="14">
                    <c:v>HT</c:v>
                  </c:pt>
                  <c:pt idx="15">
                    <c:v>N</c:v>
                  </c:pt>
                </c:lvl>
                <c:lvl>
                  <c:pt idx="0">
                    <c:v>6920</c:v>
                  </c:pt>
                  <c:pt idx="2">
                    <c:v>C2376</c:v>
                  </c:pt>
                  <c:pt idx="4">
                    <c:v>C2470</c:v>
                  </c:pt>
                  <c:pt idx="6">
                    <c:v>C2704</c:v>
                  </c:pt>
                  <c:pt idx="8">
                    <c:v>C3028</c:v>
                  </c:pt>
                  <c:pt idx="10">
                    <c:v>C3216</c:v>
                  </c:pt>
                  <c:pt idx="12">
                    <c:v>C3387</c:v>
                  </c:pt>
                  <c:pt idx="14">
                    <c:v>C3391</c:v>
                  </c:pt>
                </c:lvl>
              </c:multiLvlStrCache>
            </c:multiLvlStrRef>
          </c:cat>
          <c:val>
            <c:numRef>
              <c:f>Figure!$AO$134:$AO$149</c:f>
              <c:numCache>
                <c:formatCode>0%</c:formatCode>
                <c:ptCount val="16"/>
                <c:pt idx="0" formatCode="0.0%">
                  <c:v>5.7154463759508459E-3</c:v>
                </c:pt>
                <c:pt idx="1">
                  <c:v>5.49954170485792E-4</c:v>
                </c:pt>
                <c:pt idx="2">
                  <c:v>3.5347606720549647E-3</c:v>
                </c:pt>
                <c:pt idx="3">
                  <c:v>0</c:v>
                </c:pt>
                <c:pt idx="4">
                  <c:v>1.9047488972109639E-3</c:v>
                </c:pt>
                <c:pt idx="5">
                  <c:v>5.2700922266139664E-4</c:v>
                </c:pt>
                <c:pt idx="6">
                  <c:v>3.8369737043082681E-4</c:v>
                </c:pt>
                <c:pt idx="7">
                  <c:v>9.0958789387365793E-4</c:v>
                </c:pt>
                <c:pt idx="8">
                  <c:v>5.0271495302245655E-4</c:v>
                </c:pt>
                <c:pt idx="9">
                  <c:v>8.0012013285280274E-4</c:v>
                </c:pt>
                <c:pt idx="10">
                  <c:v>8.7338456946022946E-4</c:v>
                </c:pt>
                <c:pt idx="11">
                  <c:v>3.3940259070807787E-4</c:v>
                </c:pt>
                <c:pt idx="12">
                  <c:v>7.2369546007631234E-4</c:v>
                </c:pt>
                <c:pt idx="13">
                  <c:v>2.365037854161481E-4</c:v>
                </c:pt>
                <c:pt idx="14">
                  <c:v>1.282432573755967E-3</c:v>
                </c:pt>
                <c:pt idx="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C3-2E4C-ACC5-5927063B0FC8}"/>
            </c:ext>
          </c:extLst>
        </c:ser>
        <c:ser>
          <c:idx val="1"/>
          <c:order val="1"/>
          <c:tx>
            <c:strRef>
              <c:f>Figure!$AP$133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Figure!$AS$134:$AS$149</c:f>
                <c:numCache>
                  <c:formatCode>General</c:formatCode>
                  <c:ptCount val="16"/>
                  <c:pt idx="0">
                    <c:v>5.9289328136348225E-4</c:v>
                  </c:pt>
                  <c:pt idx="1">
                    <c:v>1.5744074253768849E-4</c:v>
                  </c:pt>
                  <c:pt idx="2">
                    <c:v>2.1613925054451857E-4</c:v>
                  </c:pt>
                  <c:pt idx="3">
                    <c:v>3.8676121457415023E-4</c:v>
                  </c:pt>
                  <c:pt idx="4">
                    <c:v>7.8164664868527074E-4</c:v>
                  </c:pt>
                  <c:pt idx="5">
                    <c:v>8.3231048004865074E-4</c:v>
                  </c:pt>
                  <c:pt idx="6">
                    <c:v>2.454250851121187E-4</c:v>
                  </c:pt>
                  <c:pt idx="7">
                    <c:v>2.0179914319037531E-4</c:v>
                  </c:pt>
                  <c:pt idx="8">
                    <c:v>2.0574874551319722E-4</c:v>
                  </c:pt>
                  <c:pt idx="9">
                    <c:v>4.6561209451041481E-4</c:v>
                  </c:pt>
                  <c:pt idx="10">
                    <c:v>9.3785306951493354E-5</c:v>
                  </c:pt>
                  <c:pt idx="11">
                    <c:v>2.0562580550959416E-4</c:v>
                  </c:pt>
                  <c:pt idx="12">
                    <c:v>1.3480826692210691E-4</c:v>
                  </c:pt>
                  <c:pt idx="13">
                    <c:v>7.4828862378060351E-4</c:v>
                  </c:pt>
                  <c:pt idx="14">
                    <c:v>1.6107835535527189E-4</c:v>
                  </c:pt>
                  <c:pt idx="15">
                    <c:v>8.8942982671865584E-4</c:v>
                  </c:pt>
                </c:numCache>
              </c:numRef>
            </c:plus>
            <c:minus>
              <c:numRef>
                <c:f>Figure!$AS$134:$AS$149</c:f>
                <c:numCache>
                  <c:formatCode>General</c:formatCode>
                  <c:ptCount val="16"/>
                  <c:pt idx="0">
                    <c:v>5.9289328136348225E-4</c:v>
                  </c:pt>
                  <c:pt idx="1">
                    <c:v>1.5744074253768849E-4</c:v>
                  </c:pt>
                  <c:pt idx="2">
                    <c:v>2.1613925054451857E-4</c:v>
                  </c:pt>
                  <c:pt idx="3">
                    <c:v>3.8676121457415023E-4</c:v>
                  </c:pt>
                  <c:pt idx="4">
                    <c:v>7.8164664868527074E-4</c:v>
                  </c:pt>
                  <c:pt idx="5">
                    <c:v>8.3231048004865074E-4</c:v>
                  </c:pt>
                  <c:pt idx="6">
                    <c:v>2.454250851121187E-4</c:v>
                  </c:pt>
                  <c:pt idx="7">
                    <c:v>2.0179914319037531E-4</c:v>
                  </c:pt>
                  <c:pt idx="8">
                    <c:v>2.0574874551319722E-4</c:v>
                  </c:pt>
                  <c:pt idx="9">
                    <c:v>4.6561209451041481E-4</c:v>
                  </c:pt>
                  <c:pt idx="10">
                    <c:v>9.3785306951493354E-5</c:v>
                  </c:pt>
                  <c:pt idx="11">
                    <c:v>2.0562580550959416E-4</c:v>
                  </c:pt>
                  <c:pt idx="12">
                    <c:v>1.3480826692210691E-4</c:v>
                  </c:pt>
                  <c:pt idx="13">
                    <c:v>7.4828862378060351E-4</c:v>
                  </c:pt>
                  <c:pt idx="14">
                    <c:v>1.6107835535527189E-4</c:v>
                  </c:pt>
                  <c:pt idx="15">
                    <c:v>8.8942982671865584E-4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Figure!$D$134:$E$149</c:f>
              <c:multiLvlStrCache>
                <c:ptCount val="16"/>
                <c:lvl>
                  <c:pt idx="0">
                    <c:v>HT</c:v>
                  </c:pt>
                  <c:pt idx="1">
                    <c:v>N</c:v>
                  </c:pt>
                  <c:pt idx="2">
                    <c:v>HT</c:v>
                  </c:pt>
                  <c:pt idx="3">
                    <c:v>N</c:v>
                  </c:pt>
                  <c:pt idx="4">
                    <c:v>HT</c:v>
                  </c:pt>
                  <c:pt idx="5">
                    <c:v>N</c:v>
                  </c:pt>
                  <c:pt idx="6">
                    <c:v>HT</c:v>
                  </c:pt>
                  <c:pt idx="7">
                    <c:v>N</c:v>
                  </c:pt>
                  <c:pt idx="8">
                    <c:v>HT</c:v>
                  </c:pt>
                  <c:pt idx="9">
                    <c:v>N</c:v>
                  </c:pt>
                  <c:pt idx="10">
                    <c:v>HT</c:v>
                  </c:pt>
                  <c:pt idx="11">
                    <c:v>N</c:v>
                  </c:pt>
                  <c:pt idx="12">
                    <c:v>HT</c:v>
                  </c:pt>
                  <c:pt idx="13">
                    <c:v>N</c:v>
                  </c:pt>
                  <c:pt idx="14">
                    <c:v>HT</c:v>
                  </c:pt>
                  <c:pt idx="15">
                    <c:v>N</c:v>
                  </c:pt>
                </c:lvl>
                <c:lvl>
                  <c:pt idx="0">
                    <c:v>6920</c:v>
                  </c:pt>
                  <c:pt idx="2">
                    <c:v>C2376</c:v>
                  </c:pt>
                  <c:pt idx="4">
                    <c:v>C2470</c:v>
                  </c:pt>
                  <c:pt idx="6">
                    <c:v>C2704</c:v>
                  </c:pt>
                  <c:pt idx="8">
                    <c:v>C3028</c:v>
                  </c:pt>
                  <c:pt idx="10">
                    <c:v>C3216</c:v>
                  </c:pt>
                  <c:pt idx="12">
                    <c:v>C3387</c:v>
                  </c:pt>
                  <c:pt idx="14">
                    <c:v>C3391</c:v>
                  </c:pt>
                </c:lvl>
              </c:multiLvlStrCache>
            </c:multiLvlStrRef>
          </c:cat>
          <c:val>
            <c:numRef>
              <c:f>Figure!$AP$134:$AP$149</c:f>
              <c:numCache>
                <c:formatCode>0%</c:formatCode>
                <c:ptCount val="16"/>
                <c:pt idx="0">
                  <c:v>2.243785606428632E-3</c:v>
                </c:pt>
                <c:pt idx="1">
                  <c:v>3.043480633265458E-4</c:v>
                </c:pt>
                <c:pt idx="2">
                  <c:v>5.6111978884386643E-4</c:v>
                </c:pt>
                <c:pt idx="3">
                  <c:v>6.1837038890791328E-4</c:v>
                </c:pt>
                <c:pt idx="4">
                  <c:v>1.2214670736710783E-3</c:v>
                </c:pt>
                <c:pt idx="5">
                  <c:v>1.0193679918450566E-3</c:v>
                </c:pt>
                <c:pt idx="6">
                  <c:v>7.3959024344048808E-4</c:v>
                </c:pt>
                <c:pt idx="7">
                  <c:v>6.4327235468164036E-4</c:v>
                </c:pt>
                <c:pt idx="8">
                  <c:v>5.7951826873634004E-4</c:v>
                </c:pt>
                <c:pt idx="9">
                  <c:v>8.6030977918151745E-4</c:v>
                </c:pt>
                <c:pt idx="10">
                  <c:v>5.5215477130000608E-4</c:v>
                </c:pt>
                <c:pt idx="11">
                  <c:v>2.1070375052675955E-4</c:v>
                </c:pt>
                <c:pt idx="12">
                  <c:v>6.3872013012706414E-4</c:v>
                </c:pt>
                <c:pt idx="13">
                  <c:v>8.0824408971509425E-4</c:v>
                </c:pt>
                <c:pt idx="14">
                  <c:v>8.3607357763744135E-4</c:v>
                </c:pt>
                <c:pt idx="15">
                  <c:v>1.0893246187363833E-3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C3-2E4C-ACC5-5927063B0FC8}"/>
            </c:ext>
          </c:extLst>
        </c:ser>
        <c:ser>
          <c:idx val="2"/>
          <c:order val="2"/>
          <c:tx>
            <c:strRef>
              <c:f>Figure!$AQ$133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1"/>
            <c:plus>
              <c:numRef>
                <c:f>Figure!$AT$134:$AT$149</c:f>
                <c:numCache>
                  <c:formatCode>General</c:formatCode>
                  <c:ptCount val="16"/>
                  <c:pt idx="0">
                    <c:v>2.5670444098387737E-3</c:v>
                  </c:pt>
                  <c:pt idx="1">
                    <c:v>0</c:v>
                  </c:pt>
                  <c:pt idx="2">
                    <c:v>1.61476328942295E-3</c:v>
                  </c:pt>
                  <c:pt idx="3">
                    <c:v>0</c:v>
                  </c:pt>
                  <c:pt idx="4">
                    <c:v>3.9906968764796081E-4</c:v>
                  </c:pt>
                  <c:pt idx="5">
                    <c:v>0</c:v>
                  </c:pt>
                  <c:pt idx="6">
                    <c:v>3.5306336486838863E-4</c:v>
                  </c:pt>
                  <c:pt idx="7">
                    <c:v>3.0922288366462016E-4</c:v>
                  </c:pt>
                  <c:pt idx="8">
                    <c:v>2.8638406209802804E-4</c:v>
                  </c:pt>
                  <c:pt idx="9">
                    <c:v>0</c:v>
                  </c:pt>
                  <c:pt idx="10">
                    <c:v>1.0447891637275389E-4</c:v>
                  </c:pt>
                  <c:pt idx="11">
                    <c:v>8.5582747781156855E-5</c:v>
                  </c:pt>
                  <c:pt idx="12">
                    <c:v>4.260067273477945E-4</c:v>
                  </c:pt>
                  <c:pt idx="13">
                    <c:v>0</c:v>
                  </c:pt>
                  <c:pt idx="14">
                    <c:v>4.1767707167736015E-4</c:v>
                  </c:pt>
                  <c:pt idx="15">
                    <c:v>0</c:v>
                  </c:pt>
                </c:numCache>
              </c:numRef>
            </c:plus>
            <c:minus>
              <c:numRef>
                <c:f>Figure!$AT$134:$AT$149</c:f>
                <c:numCache>
                  <c:formatCode>General</c:formatCode>
                  <c:ptCount val="16"/>
                  <c:pt idx="0">
                    <c:v>2.5670444098387737E-3</c:v>
                  </c:pt>
                  <c:pt idx="1">
                    <c:v>0</c:v>
                  </c:pt>
                  <c:pt idx="2">
                    <c:v>1.61476328942295E-3</c:v>
                  </c:pt>
                  <c:pt idx="3">
                    <c:v>0</c:v>
                  </c:pt>
                  <c:pt idx="4">
                    <c:v>3.9906968764796081E-4</c:v>
                  </c:pt>
                  <c:pt idx="5">
                    <c:v>0</c:v>
                  </c:pt>
                  <c:pt idx="6">
                    <c:v>3.5306336486838863E-4</c:v>
                  </c:pt>
                  <c:pt idx="7">
                    <c:v>3.0922288366462016E-4</c:v>
                  </c:pt>
                  <c:pt idx="8">
                    <c:v>2.8638406209802804E-4</c:v>
                  </c:pt>
                  <c:pt idx="9">
                    <c:v>0</c:v>
                  </c:pt>
                  <c:pt idx="10">
                    <c:v>1.0447891637275389E-4</c:v>
                  </c:pt>
                  <c:pt idx="11">
                    <c:v>8.5582747781156855E-5</c:v>
                  </c:pt>
                  <c:pt idx="12">
                    <c:v>4.260067273477945E-4</c:v>
                  </c:pt>
                  <c:pt idx="13">
                    <c:v>0</c:v>
                  </c:pt>
                  <c:pt idx="14">
                    <c:v>4.1767707167736015E-4</c:v>
                  </c:pt>
                  <c:pt idx="15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Figure!$D$134:$E$149</c:f>
              <c:multiLvlStrCache>
                <c:ptCount val="16"/>
                <c:lvl>
                  <c:pt idx="0">
                    <c:v>HT</c:v>
                  </c:pt>
                  <c:pt idx="1">
                    <c:v>N</c:v>
                  </c:pt>
                  <c:pt idx="2">
                    <c:v>HT</c:v>
                  </c:pt>
                  <c:pt idx="3">
                    <c:v>N</c:v>
                  </c:pt>
                  <c:pt idx="4">
                    <c:v>HT</c:v>
                  </c:pt>
                  <c:pt idx="5">
                    <c:v>N</c:v>
                  </c:pt>
                  <c:pt idx="6">
                    <c:v>HT</c:v>
                  </c:pt>
                  <c:pt idx="7">
                    <c:v>N</c:v>
                  </c:pt>
                  <c:pt idx="8">
                    <c:v>HT</c:v>
                  </c:pt>
                  <c:pt idx="9">
                    <c:v>N</c:v>
                  </c:pt>
                  <c:pt idx="10">
                    <c:v>HT</c:v>
                  </c:pt>
                  <c:pt idx="11">
                    <c:v>N</c:v>
                  </c:pt>
                  <c:pt idx="12">
                    <c:v>HT</c:v>
                  </c:pt>
                  <c:pt idx="13">
                    <c:v>N</c:v>
                  </c:pt>
                  <c:pt idx="14">
                    <c:v>HT</c:v>
                  </c:pt>
                  <c:pt idx="15">
                    <c:v>N</c:v>
                  </c:pt>
                </c:lvl>
                <c:lvl>
                  <c:pt idx="0">
                    <c:v>6920</c:v>
                  </c:pt>
                  <c:pt idx="2">
                    <c:v>C2376</c:v>
                  </c:pt>
                  <c:pt idx="4">
                    <c:v>C2470</c:v>
                  </c:pt>
                  <c:pt idx="6">
                    <c:v>C2704</c:v>
                  </c:pt>
                  <c:pt idx="8">
                    <c:v>C3028</c:v>
                  </c:pt>
                  <c:pt idx="10">
                    <c:v>C3216</c:v>
                  </c:pt>
                  <c:pt idx="12">
                    <c:v>C3387</c:v>
                  </c:pt>
                  <c:pt idx="14">
                    <c:v>C3391</c:v>
                  </c:pt>
                </c:lvl>
              </c:multiLvlStrCache>
            </c:multiLvlStrRef>
          </c:cat>
          <c:val>
            <c:numRef>
              <c:f>Figure!$AQ$134:$AQ$149</c:f>
              <c:numCache>
                <c:formatCode>0%</c:formatCode>
                <c:ptCount val="16"/>
                <c:pt idx="0">
                  <c:v>5.1936273841452548E-3</c:v>
                </c:pt>
                <c:pt idx="1">
                  <c:v>0</c:v>
                </c:pt>
                <c:pt idx="2">
                  <c:v>3.5486399875429972E-3</c:v>
                </c:pt>
                <c:pt idx="3">
                  <c:v>0</c:v>
                </c:pt>
                <c:pt idx="4">
                  <c:v>4.8875855327468328E-4</c:v>
                </c:pt>
                <c:pt idx="5">
                  <c:v>0</c:v>
                </c:pt>
                <c:pt idx="6">
                  <c:v>3.9473684210526402E-4</c:v>
                </c:pt>
                <c:pt idx="7">
                  <c:v>3.4572169403630001E-4</c:v>
                </c:pt>
                <c:pt idx="8">
                  <c:v>3.3068783068783002E-4</c:v>
                </c:pt>
                <c:pt idx="9">
                  <c:v>0</c:v>
                </c:pt>
                <c:pt idx="10">
                  <c:v>3.7436753694553915E-4</c:v>
                </c:pt>
                <c:pt idx="11">
                  <c:v>8.7696220292905237E-5</c:v>
                </c:pt>
                <c:pt idx="12">
                  <c:v>8.7685091308970843E-4</c:v>
                </c:pt>
                <c:pt idx="13">
                  <c:v>0</c:v>
                </c:pt>
                <c:pt idx="14">
                  <c:v>7.9056438158682605E-4</c:v>
                </c:pt>
                <c:pt idx="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1C3-2E4C-ACC5-5927063B0F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8160000"/>
        <c:axId val="438160656"/>
      </c:barChart>
      <c:catAx>
        <c:axId val="438160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8160656"/>
        <c:crosses val="autoZero"/>
        <c:auto val="1"/>
        <c:lblAlgn val="ctr"/>
        <c:lblOffset val="100"/>
        <c:noMultiLvlLbl val="0"/>
      </c:catAx>
      <c:valAx>
        <c:axId val="438160656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/>
                  <a:t>Gene editing efficiency</a:t>
                </a:r>
              </a:p>
            </c:rich>
          </c:tx>
          <c:layout>
            <c:manualLayout>
              <c:xMode val="edge"/>
              <c:yMode val="edge"/>
              <c:x val="8.4175084175084174E-3"/>
              <c:y val="8.1614720034995605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%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8160000"/>
        <c:crosses val="autoZero"/>
        <c:crossBetween val="between"/>
        <c:majorUnit val="1.0000000000000002E-3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70529938492536914"/>
          <c:y val="7.0086942257217844E-2"/>
          <c:w val="0.25983347539262208"/>
          <c:h val="0.1098128460945349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66DB71-5CE4-426A-A027-6F09E31BD91F}" type="datetimeFigureOut">
              <a:rPr lang="en-US" smtClean="0"/>
              <a:t>6/23/21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1143000"/>
            <a:ext cx="47688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93811-969D-4969-8043-AE388D387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15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3417" rtl="0" eaLnBrk="1" latinLnBrk="0" hangingPunct="1">
      <a:defRPr sz="858" kern="1200">
        <a:solidFill>
          <a:schemeClr val="tx1"/>
        </a:solidFill>
        <a:latin typeface="+mn-lt"/>
        <a:ea typeface="+mn-ea"/>
        <a:cs typeface="+mn-cs"/>
      </a:defRPr>
    </a:lvl1pPr>
    <a:lvl2pPr marL="326709" algn="l" defTabSz="653417" rtl="0" eaLnBrk="1" latinLnBrk="0" hangingPunct="1">
      <a:defRPr sz="858" kern="1200">
        <a:solidFill>
          <a:schemeClr val="tx1"/>
        </a:solidFill>
        <a:latin typeface="+mn-lt"/>
        <a:ea typeface="+mn-ea"/>
        <a:cs typeface="+mn-cs"/>
      </a:defRPr>
    </a:lvl2pPr>
    <a:lvl3pPr marL="653417" algn="l" defTabSz="653417" rtl="0" eaLnBrk="1" latinLnBrk="0" hangingPunct="1">
      <a:defRPr sz="858" kern="1200">
        <a:solidFill>
          <a:schemeClr val="tx1"/>
        </a:solidFill>
        <a:latin typeface="+mn-lt"/>
        <a:ea typeface="+mn-ea"/>
        <a:cs typeface="+mn-cs"/>
      </a:defRPr>
    </a:lvl3pPr>
    <a:lvl4pPr marL="980126" algn="l" defTabSz="653417" rtl="0" eaLnBrk="1" latinLnBrk="0" hangingPunct="1">
      <a:defRPr sz="858" kern="1200">
        <a:solidFill>
          <a:schemeClr val="tx1"/>
        </a:solidFill>
        <a:latin typeface="+mn-lt"/>
        <a:ea typeface="+mn-ea"/>
        <a:cs typeface="+mn-cs"/>
      </a:defRPr>
    </a:lvl4pPr>
    <a:lvl5pPr marL="1306834" algn="l" defTabSz="653417" rtl="0" eaLnBrk="1" latinLnBrk="0" hangingPunct="1">
      <a:defRPr sz="858" kern="1200">
        <a:solidFill>
          <a:schemeClr val="tx1"/>
        </a:solidFill>
        <a:latin typeface="+mn-lt"/>
        <a:ea typeface="+mn-ea"/>
        <a:cs typeface="+mn-cs"/>
      </a:defRPr>
    </a:lvl5pPr>
    <a:lvl6pPr marL="1633543" algn="l" defTabSz="653417" rtl="0" eaLnBrk="1" latinLnBrk="0" hangingPunct="1">
      <a:defRPr sz="858" kern="1200">
        <a:solidFill>
          <a:schemeClr val="tx1"/>
        </a:solidFill>
        <a:latin typeface="+mn-lt"/>
        <a:ea typeface="+mn-ea"/>
        <a:cs typeface="+mn-cs"/>
      </a:defRPr>
    </a:lvl6pPr>
    <a:lvl7pPr marL="1960251" algn="l" defTabSz="653417" rtl="0" eaLnBrk="1" latinLnBrk="0" hangingPunct="1">
      <a:defRPr sz="858" kern="1200">
        <a:solidFill>
          <a:schemeClr val="tx1"/>
        </a:solidFill>
        <a:latin typeface="+mn-lt"/>
        <a:ea typeface="+mn-ea"/>
        <a:cs typeface="+mn-cs"/>
      </a:defRPr>
    </a:lvl7pPr>
    <a:lvl8pPr marL="2286961" algn="l" defTabSz="653417" rtl="0" eaLnBrk="1" latinLnBrk="0" hangingPunct="1">
      <a:defRPr sz="858" kern="1200">
        <a:solidFill>
          <a:schemeClr val="tx1"/>
        </a:solidFill>
        <a:latin typeface="+mn-lt"/>
        <a:ea typeface="+mn-ea"/>
        <a:cs typeface="+mn-cs"/>
      </a:defRPr>
    </a:lvl8pPr>
    <a:lvl9pPr marL="2613669" algn="l" defTabSz="653417" rtl="0" eaLnBrk="1" latinLnBrk="0" hangingPunct="1">
      <a:defRPr sz="85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44575" y="1143000"/>
            <a:ext cx="47688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Figure S4. The gene editing efficiency in the MGE transgenic plants with and </a:t>
            </a:r>
            <a:r>
              <a:rPr lang="en-US"/>
              <a:t>without </a:t>
            </a:r>
            <a:r>
              <a:rPr lang="en-US" sz="825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high-temperature treatment</a:t>
            </a:r>
            <a:r>
              <a:rPr lang="en-US"/>
              <a:t>. </a:t>
            </a:r>
            <a:r>
              <a:rPr lang="en-US" dirty="0"/>
              <a:t>The T1 progeny 9LCCnv8T transgenic plants after and before </a:t>
            </a:r>
            <a:r>
              <a:rPr lang="en-US" sz="82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high-temperature treatment</a:t>
            </a:r>
            <a:r>
              <a:rPr lang="en-US" dirty="0"/>
              <a:t> were genotyped by NGS. The gene editing efficiency of each target in the MGE construct was calculated. The data are shown as bar plots with mean ± standard error. The </a:t>
            </a:r>
            <a:r>
              <a:rPr lang="en-US" sz="82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high-temperature treatment</a:t>
            </a:r>
            <a:r>
              <a:rPr lang="en-US" dirty="0">
                <a:effectLst/>
              </a:rPr>
              <a:t> </a:t>
            </a:r>
            <a:r>
              <a:rPr lang="en-US" dirty="0"/>
              <a:t>lasted for two weeks at 35 °C during the day (16 hours) and 30 °C during the night (8 hours). HT stands for </a:t>
            </a:r>
            <a:r>
              <a:rPr lang="en-US" sz="825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high-temperature treatment</a:t>
            </a:r>
            <a:r>
              <a:rPr lang="en-US" dirty="0"/>
              <a:t>; N stands for the normal condition. Each mean value was calculated using data from 3 to 21 biological replicates.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D93811-969D-4969-8043-AE388D387C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7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986" y="647957"/>
            <a:ext cx="5201841" cy="1378397"/>
          </a:xfrm>
        </p:spPr>
        <p:txBody>
          <a:bodyPr anchor="b"/>
          <a:lstStyle>
            <a:lvl1pPr algn="ctr">
              <a:defRPr sz="346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2079510"/>
            <a:ext cx="4589860" cy="955896"/>
          </a:xfrm>
        </p:spPr>
        <p:txBody>
          <a:bodyPr/>
          <a:lstStyle>
            <a:lvl1pPr marL="0" indent="0" algn="ctr">
              <a:buNone/>
              <a:defRPr sz="1386"/>
            </a:lvl1pPr>
            <a:lvl2pPr marL="263942" indent="0" algn="ctr">
              <a:buNone/>
              <a:defRPr sz="1155"/>
            </a:lvl2pPr>
            <a:lvl3pPr marL="527883" indent="0" algn="ctr">
              <a:buNone/>
              <a:defRPr sz="1039"/>
            </a:lvl3pPr>
            <a:lvl4pPr marL="791825" indent="0" algn="ctr">
              <a:buNone/>
              <a:defRPr sz="924"/>
            </a:lvl4pPr>
            <a:lvl5pPr marL="1055766" indent="0" algn="ctr">
              <a:buNone/>
              <a:defRPr sz="924"/>
            </a:lvl5pPr>
            <a:lvl6pPr marL="1319708" indent="0" algn="ctr">
              <a:buNone/>
              <a:defRPr sz="924"/>
            </a:lvl6pPr>
            <a:lvl7pPr marL="1583649" indent="0" algn="ctr">
              <a:buNone/>
              <a:defRPr sz="924"/>
            </a:lvl7pPr>
            <a:lvl8pPr marL="1847591" indent="0" algn="ctr">
              <a:buNone/>
              <a:defRPr sz="924"/>
            </a:lvl8pPr>
            <a:lvl9pPr marL="2111532" indent="0" algn="ctr">
              <a:buNone/>
              <a:defRPr sz="92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287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932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210792"/>
            <a:ext cx="1319585" cy="33552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8" y="210792"/>
            <a:ext cx="3882256" cy="335526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487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093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987058"/>
            <a:ext cx="5278339" cy="1646927"/>
          </a:xfrm>
        </p:spPr>
        <p:txBody>
          <a:bodyPr anchor="b"/>
          <a:lstStyle>
            <a:lvl1pPr>
              <a:defRPr sz="346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2649566"/>
            <a:ext cx="5278339" cy="866080"/>
          </a:xfrm>
        </p:spPr>
        <p:txBody>
          <a:bodyPr/>
          <a:lstStyle>
            <a:lvl1pPr marL="0" indent="0">
              <a:buNone/>
              <a:defRPr sz="1386">
                <a:solidFill>
                  <a:schemeClr val="tx1"/>
                </a:solidFill>
              </a:defRPr>
            </a:lvl1pPr>
            <a:lvl2pPr marL="263942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2pPr>
            <a:lvl3pPr marL="527883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3pPr>
            <a:lvl4pPr marL="791825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4pPr>
            <a:lvl5pPr marL="1055766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5pPr>
            <a:lvl6pPr marL="1319708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6pPr>
            <a:lvl7pPr marL="1583649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7pPr>
            <a:lvl8pPr marL="1847591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8pPr>
            <a:lvl9pPr marL="2111532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90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1053960"/>
            <a:ext cx="2600921" cy="25120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1053960"/>
            <a:ext cx="2600921" cy="25120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17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210793"/>
            <a:ext cx="5278339" cy="765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5" y="970560"/>
            <a:ext cx="2588967" cy="475657"/>
          </a:xfrm>
        </p:spPr>
        <p:txBody>
          <a:bodyPr anchor="b"/>
          <a:lstStyle>
            <a:lvl1pPr marL="0" indent="0">
              <a:buNone/>
              <a:defRPr sz="1386" b="1"/>
            </a:lvl1pPr>
            <a:lvl2pPr marL="263942" indent="0">
              <a:buNone/>
              <a:defRPr sz="1155" b="1"/>
            </a:lvl2pPr>
            <a:lvl3pPr marL="527883" indent="0">
              <a:buNone/>
              <a:defRPr sz="1039" b="1"/>
            </a:lvl3pPr>
            <a:lvl4pPr marL="791825" indent="0">
              <a:buNone/>
              <a:defRPr sz="924" b="1"/>
            </a:lvl4pPr>
            <a:lvl5pPr marL="1055766" indent="0">
              <a:buNone/>
              <a:defRPr sz="924" b="1"/>
            </a:lvl5pPr>
            <a:lvl6pPr marL="1319708" indent="0">
              <a:buNone/>
              <a:defRPr sz="924" b="1"/>
            </a:lvl6pPr>
            <a:lvl7pPr marL="1583649" indent="0">
              <a:buNone/>
              <a:defRPr sz="924" b="1"/>
            </a:lvl7pPr>
            <a:lvl8pPr marL="1847591" indent="0">
              <a:buNone/>
              <a:defRPr sz="924" b="1"/>
            </a:lvl8pPr>
            <a:lvl9pPr marL="2111532" indent="0">
              <a:buNone/>
              <a:defRPr sz="92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5" y="1446217"/>
            <a:ext cx="2588967" cy="212716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970560"/>
            <a:ext cx="2601718" cy="475657"/>
          </a:xfrm>
        </p:spPr>
        <p:txBody>
          <a:bodyPr anchor="b"/>
          <a:lstStyle>
            <a:lvl1pPr marL="0" indent="0">
              <a:buNone/>
              <a:defRPr sz="1386" b="1"/>
            </a:lvl1pPr>
            <a:lvl2pPr marL="263942" indent="0">
              <a:buNone/>
              <a:defRPr sz="1155" b="1"/>
            </a:lvl2pPr>
            <a:lvl3pPr marL="527883" indent="0">
              <a:buNone/>
              <a:defRPr sz="1039" b="1"/>
            </a:lvl3pPr>
            <a:lvl4pPr marL="791825" indent="0">
              <a:buNone/>
              <a:defRPr sz="924" b="1"/>
            </a:lvl4pPr>
            <a:lvl5pPr marL="1055766" indent="0">
              <a:buNone/>
              <a:defRPr sz="924" b="1"/>
            </a:lvl5pPr>
            <a:lvl6pPr marL="1319708" indent="0">
              <a:buNone/>
              <a:defRPr sz="924" b="1"/>
            </a:lvl6pPr>
            <a:lvl7pPr marL="1583649" indent="0">
              <a:buNone/>
              <a:defRPr sz="924" b="1"/>
            </a:lvl7pPr>
            <a:lvl8pPr marL="1847591" indent="0">
              <a:buNone/>
              <a:defRPr sz="924" b="1"/>
            </a:lvl8pPr>
            <a:lvl9pPr marL="2111532" indent="0">
              <a:buNone/>
              <a:defRPr sz="92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1446217"/>
            <a:ext cx="2601718" cy="212716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298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406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46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263948"/>
            <a:ext cx="1973799" cy="923819"/>
          </a:xfrm>
        </p:spPr>
        <p:txBody>
          <a:bodyPr anchor="b"/>
          <a:lstStyle>
            <a:lvl1pPr>
              <a:defRPr sz="18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570056"/>
            <a:ext cx="3098155" cy="2813616"/>
          </a:xfrm>
        </p:spPr>
        <p:txBody>
          <a:bodyPr/>
          <a:lstStyle>
            <a:lvl1pPr>
              <a:defRPr sz="1847"/>
            </a:lvl1pPr>
            <a:lvl2pPr>
              <a:defRPr sz="1616"/>
            </a:lvl2pPr>
            <a:lvl3pPr>
              <a:defRPr sz="1386"/>
            </a:lvl3pPr>
            <a:lvl4pPr>
              <a:defRPr sz="1155"/>
            </a:lvl4pPr>
            <a:lvl5pPr>
              <a:defRPr sz="1155"/>
            </a:lvl5pPr>
            <a:lvl6pPr>
              <a:defRPr sz="1155"/>
            </a:lvl6pPr>
            <a:lvl7pPr>
              <a:defRPr sz="1155"/>
            </a:lvl7pPr>
            <a:lvl8pPr>
              <a:defRPr sz="1155"/>
            </a:lvl8pPr>
            <a:lvl9pPr>
              <a:defRPr sz="115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1187768"/>
            <a:ext cx="1973799" cy="2200486"/>
          </a:xfrm>
        </p:spPr>
        <p:txBody>
          <a:bodyPr/>
          <a:lstStyle>
            <a:lvl1pPr marL="0" indent="0">
              <a:buNone/>
              <a:defRPr sz="924"/>
            </a:lvl1pPr>
            <a:lvl2pPr marL="263942" indent="0">
              <a:buNone/>
              <a:defRPr sz="808"/>
            </a:lvl2pPr>
            <a:lvl3pPr marL="527883" indent="0">
              <a:buNone/>
              <a:defRPr sz="693"/>
            </a:lvl3pPr>
            <a:lvl4pPr marL="791825" indent="0">
              <a:buNone/>
              <a:defRPr sz="577"/>
            </a:lvl4pPr>
            <a:lvl5pPr marL="1055766" indent="0">
              <a:buNone/>
              <a:defRPr sz="577"/>
            </a:lvl5pPr>
            <a:lvl6pPr marL="1319708" indent="0">
              <a:buNone/>
              <a:defRPr sz="577"/>
            </a:lvl6pPr>
            <a:lvl7pPr marL="1583649" indent="0">
              <a:buNone/>
              <a:defRPr sz="577"/>
            </a:lvl7pPr>
            <a:lvl8pPr marL="1847591" indent="0">
              <a:buNone/>
              <a:defRPr sz="577"/>
            </a:lvl8pPr>
            <a:lvl9pPr marL="2111532" indent="0">
              <a:buNone/>
              <a:defRPr sz="57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48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263948"/>
            <a:ext cx="1973799" cy="923819"/>
          </a:xfrm>
        </p:spPr>
        <p:txBody>
          <a:bodyPr anchor="b"/>
          <a:lstStyle>
            <a:lvl1pPr>
              <a:defRPr sz="18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570056"/>
            <a:ext cx="3098155" cy="2813616"/>
          </a:xfrm>
        </p:spPr>
        <p:txBody>
          <a:bodyPr anchor="t"/>
          <a:lstStyle>
            <a:lvl1pPr marL="0" indent="0">
              <a:buNone/>
              <a:defRPr sz="1847"/>
            </a:lvl1pPr>
            <a:lvl2pPr marL="263942" indent="0">
              <a:buNone/>
              <a:defRPr sz="1616"/>
            </a:lvl2pPr>
            <a:lvl3pPr marL="527883" indent="0">
              <a:buNone/>
              <a:defRPr sz="1386"/>
            </a:lvl3pPr>
            <a:lvl4pPr marL="791825" indent="0">
              <a:buNone/>
              <a:defRPr sz="1155"/>
            </a:lvl4pPr>
            <a:lvl5pPr marL="1055766" indent="0">
              <a:buNone/>
              <a:defRPr sz="1155"/>
            </a:lvl5pPr>
            <a:lvl6pPr marL="1319708" indent="0">
              <a:buNone/>
              <a:defRPr sz="1155"/>
            </a:lvl6pPr>
            <a:lvl7pPr marL="1583649" indent="0">
              <a:buNone/>
              <a:defRPr sz="1155"/>
            </a:lvl7pPr>
            <a:lvl8pPr marL="1847591" indent="0">
              <a:buNone/>
              <a:defRPr sz="1155"/>
            </a:lvl8pPr>
            <a:lvl9pPr marL="2111532" indent="0">
              <a:buNone/>
              <a:defRPr sz="115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1187768"/>
            <a:ext cx="1973799" cy="2200486"/>
          </a:xfrm>
        </p:spPr>
        <p:txBody>
          <a:bodyPr/>
          <a:lstStyle>
            <a:lvl1pPr marL="0" indent="0">
              <a:buNone/>
              <a:defRPr sz="924"/>
            </a:lvl1pPr>
            <a:lvl2pPr marL="263942" indent="0">
              <a:buNone/>
              <a:defRPr sz="808"/>
            </a:lvl2pPr>
            <a:lvl3pPr marL="527883" indent="0">
              <a:buNone/>
              <a:defRPr sz="693"/>
            </a:lvl3pPr>
            <a:lvl4pPr marL="791825" indent="0">
              <a:buNone/>
              <a:defRPr sz="577"/>
            </a:lvl4pPr>
            <a:lvl5pPr marL="1055766" indent="0">
              <a:buNone/>
              <a:defRPr sz="577"/>
            </a:lvl5pPr>
            <a:lvl6pPr marL="1319708" indent="0">
              <a:buNone/>
              <a:defRPr sz="577"/>
            </a:lvl6pPr>
            <a:lvl7pPr marL="1583649" indent="0">
              <a:buNone/>
              <a:defRPr sz="577"/>
            </a:lvl7pPr>
            <a:lvl8pPr marL="1847591" indent="0">
              <a:buNone/>
              <a:defRPr sz="577"/>
            </a:lvl8pPr>
            <a:lvl9pPr marL="2111532" indent="0">
              <a:buNone/>
              <a:defRPr sz="57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600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210793"/>
            <a:ext cx="5278339" cy="76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1053960"/>
            <a:ext cx="5278339" cy="2512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3669616"/>
            <a:ext cx="1376958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9CCAF-515F-4FE3-93D8-48EF8AE02A60}" type="datetimeFigureOut">
              <a:rPr lang="en-US" smtClean="0"/>
              <a:pPr/>
              <a:t>6/23/21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3669616"/>
            <a:ext cx="2065437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3669616"/>
            <a:ext cx="1376958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35DD8-F41A-4223-86FA-4D82C3B0C8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34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527883" rtl="0" eaLnBrk="1" latinLnBrk="0" hangingPunct="1">
        <a:lnSpc>
          <a:spcPct val="90000"/>
        </a:lnSpc>
        <a:spcBef>
          <a:spcPct val="0"/>
        </a:spcBef>
        <a:buNone/>
        <a:defRPr sz="25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1971" indent="-131971" algn="l" defTabSz="527883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1616" kern="1200">
          <a:solidFill>
            <a:schemeClr val="tx1"/>
          </a:solidFill>
          <a:latin typeface="+mn-lt"/>
          <a:ea typeface="+mn-ea"/>
          <a:cs typeface="+mn-cs"/>
        </a:defRPr>
      </a:lvl1pPr>
      <a:lvl2pPr marL="395912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386" kern="1200">
          <a:solidFill>
            <a:schemeClr val="tx1"/>
          </a:solidFill>
          <a:latin typeface="+mn-lt"/>
          <a:ea typeface="+mn-ea"/>
          <a:cs typeface="+mn-cs"/>
        </a:defRPr>
      </a:lvl2pPr>
      <a:lvl3pPr marL="659854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155" kern="1200">
          <a:solidFill>
            <a:schemeClr val="tx1"/>
          </a:solidFill>
          <a:latin typeface="+mn-lt"/>
          <a:ea typeface="+mn-ea"/>
          <a:cs typeface="+mn-cs"/>
        </a:defRPr>
      </a:lvl3pPr>
      <a:lvl4pPr marL="923795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4pPr>
      <a:lvl5pPr marL="1187737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5pPr>
      <a:lvl6pPr marL="1451679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6pPr>
      <a:lvl7pPr marL="1715620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7pPr>
      <a:lvl8pPr marL="1979562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8pPr>
      <a:lvl9pPr marL="2243503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1pPr>
      <a:lvl2pPr marL="263942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2pPr>
      <a:lvl3pPr marL="527883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3pPr>
      <a:lvl4pPr marL="791825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4pPr>
      <a:lvl5pPr marL="1055766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5pPr>
      <a:lvl6pPr marL="1319708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6pPr>
      <a:lvl7pPr marL="1583649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7pPr>
      <a:lvl8pPr marL="1847591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8pPr>
      <a:lvl9pPr marL="2111532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06EB5DE-EF22-AB4B-B2C3-0896007870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6364735"/>
              </p:ext>
            </p:extLst>
          </p:nvPr>
        </p:nvGraphicFramePr>
        <p:xfrm>
          <a:off x="68327" y="150812"/>
          <a:ext cx="301752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104956A3-76E7-464D-AAA6-C159D51358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5851734"/>
              </p:ext>
            </p:extLst>
          </p:nvPr>
        </p:nvGraphicFramePr>
        <p:xfrm>
          <a:off x="3085847" y="150812"/>
          <a:ext cx="301752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486CE770-4F79-A94C-97F1-207AAFF007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564371"/>
              </p:ext>
            </p:extLst>
          </p:nvPr>
        </p:nvGraphicFramePr>
        <p:xfrm>
          <a:off x="3083269" y="1972166"/>
          <a:ext cx="301752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383D7B41-7701-6C44-8663-32D12A9E92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1906866"/>
              </p:ext>
            </p:extLst>
          </p:nvPr>
        </p:nvGraphicFramePr>
        <p:xfrm>
          <a:off x="68327" y="1979612"/>
          <a:ext cx="301752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9870761C-2127-0346-BF56-0C638649401F}"/>
              </a:ext>
            </a:extLst>
          </p:cNvPr>
          <p:cNvSpPr txBox="1"/>
          <p:nvPr/>
        </p:nvSpPr>
        <p:spPr>
          <a:xfrm>
            <a:off x="-61333" y="45206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(a)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B79797-B466-534F-94D8-7305DBB22F8E}"/>
              </a:ext>
            </a:extLst>
          </p:cNvPr>
          <p:cNvSpPr txBox="1"/>
          <p:nvPr/>
        </p:nvSpPr>
        <p:spPr>
          <a:xfrm>
            <a:off x="3001464" y="51691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(b)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76CDA4A-9092-AF4B-802F-D5D638AD0467}"/>
              </a:ext>
            </a:extLst>
          </p:cNvPr>
          <p:cNvSpPr txBox="1"/>
          <p:nvPr/>
        </p:nvSpPr>
        <p:spPr>
          <a:xfrm>
            <a:off x="-42711" y="1848308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(c)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8B57C16-AEB0-1F42-8123-0B219217C604}"/>
              </a:ext>
            </a:extLst>
          </p:cNvPr>
          <p:cNvSpPr txBox="1"/>
          <p:nvPr/>
        </p:nvSpPr>
        <p:spPr>
          <a:xfrm>
            <a:off x="3001464" y="1854793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(d)</a:t>
            </a:r>
          </a:p>
        </p:txBody>
      </p:sp>
    </p:spTree>
    <p:extLst>
      <p:ext uri="{BB962C8B-B14F-4D97-AF65-F5344CB8AC3E}">
        <p14:creationId xmlns:p14="http://schemas.microsoft.com/office/powerpoint/2010/main" val="729001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26290</TotalTime>
  <Words>146</Words>
  <Application>Microsoft Macintosh PowerPoint</Application>
  <PresentationFormat>Custom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wwang0604</dc:creator>
  <cp:lastModifiedBy>Eduard Akhunov</cp:lastModifiedBy>
  <cp:revision>127</cp:revision>
  <dcterms:created xsi:type="dcterms:W3CDTF">2018-01-21T22:29:29Z</dcterms:created>
  <dcterms:modified xsi:type="dcterms:W3CDTF">2021-06-24T01:07:21Z</dcterms:modified>
</cp:coreProperties>
</file>