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"/>
  </p:notesMasterIdLst>
  <p:sldIdLst>
    <p:sldId id="263" r:id="rId2"/>
  </p:sldIdLst>
  <p:sldSz cx="9144000" cy="3657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52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99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03" autoAdjust="0"/>
    <p:restoredTop sz="81103" autoAdjust="0"/>
  </p:normalViewPr>
  <p:slideViewPr>
    <p:cSldViewPr snapToGrid="0">
      <p:cViewPr varScale="1">
        <p:scale>
          <a:sx n="177" d="100"/>
          <a:sy n="177" d="100"/>
        </p:scale>
        <p:origin x="184" y="584"/>
      </p:cViewPr>
      <p:guideLst>
        <p:guide orient="horz" pos="1152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Sheet1!$C$2:$C$49</c:f>
              <c:strCache>
                <c:ptCount val="48"/>
                <c:pt idx="0">
                  <c:v>C2376-1-3</c:v>
                </c:pt>
                <c:pt idx="1">
                  <c:v>C3216-6-2</c:v>
                </c:pt>
                <c:pt idx="2">
                  <c:v>C3028-1-1</c:v>
                </c:pt>
                <c:pt idx="3">
                  <c:v>6920-1-3</c:v>
                </c:pt>
                <c:pt idx="4">
                  <c:v>C3391-2-1</c:v>
                </c:pt>
                <c:pt idx="5">
                  <c:v>C3216-1-1</c:v>
                </c:pt>
                <c:pt idx="6">
                  <c:v>C2704-1-1</c:v>
                </c:pt>
                <c:pt idx="7">
                  <c:v>C3387-1-1</c:v>
                </c:pt>
                <c:pt idx="8">
                  <c:v>C2470-1-1</c:v>
                </c:pt>
                <c:pt idx="9">
                  <c:v>C3215-5-1</c:v>
                </c:pt>
                <c:pt idx="10">
                  <c:v>C2154-1-1</c:v>
                </c:pt>
                <c:pt idx="11">
                  <c:v>C3409-2-1</c:v>
                </c:pt>
                <c:pt idx="12">
                  <c:v>C3697-1-2</c:v>
                </c:pt>
                <c:pt idx="13">
                  <c:v>C2514-1-1</c:v>
                </c:pt>
                <c:pt idx="14">
                  <c:v>C3389-1-1</c:v>
                </c:pt>
                <c:pt idx="15">
                  <c:v>C2200-1-4</c:v>
                </c:pt>
                <c:pt idx="16">
                  <c:v>C3248-1-1</c:v>
                </c:pt>
                <c:pt idx="17">
                  <c:v>C3248-4-1</c:v>
                </c:pt>
                <c:pt idx="18">
                  <c:v>C3329-2-1</c:v>
                </c:pt>
                <c:pt idx="19">
                  <c:v>C3329-1-1</c:v>
                </c:pt>
                <c:pt idx="20">
                  <c:v>C3243-4-1</c:v>
                </c:pt>
                <c:pt idx="21">
                  <c:v>6930-1-4</c:v>
                </c:pt>
                <c:pt idx="22">
                  <c:v>C3220-1-5</c:v>
                </c:pt>
                <c:pt idx="23">
                  <c:v>5848-2-1</c:v>
                </c:pt>
                <c:pt idx="24">
                  <c:v>C3137-4-2</c:v>
                </c:pt>
                <c:pt idx="25">
                  <c:v>C3248-2-2</c:v>
                </c:pt>
                <c:pt idx="26">
                  <c:v>C2056-1-1</c:v>
                </c:pt>
                <c:pt idx="27">
                  <c:v>5679-1-1</c:v>
                </c:pt>
                <c:pt idx="28">
                  <c:v>7192-1-1</c:v>
                </c:pt>
                <c:pt idx="29">
                  <c:v>C3220-4-1</c:v>
                </c:pt>
                <c:pt idx="30">
                  <c:v>C2153-1-1</c:v>
                </c:pt>
                <c:pt idx="31">
                  <c:v>C2705-1-1</c:v>
                </c:pt>
                <c:pt idx="32">
                  <c:v>C2147-1-1</c:v>
                </c:pt>
                <c:pt idx="33">
                  <c:v>C3407-1-1</c:v>
                </c:pt>
                <c:pt idx="34">
                  <c:v>5456-1-1</c:v>
                </c:pt>
                <c:pt idx="35">
                  <c:v>C2999-5-1</c:v>
                </c:pt>
                <c:pt idx="36">
                  <c:v>C3106-2-1</c:v>
                </c:pt>
                <c:pt idx="37">
                  <c:v>C3220-1-1</c:v>
                </c:pt>
                <c:pt idx="38">
                  <c:v>5848-1-1</c:v>
                </c:pt>
                <c:pt idx="39">
                  <c:v>C3351-4-1</c:v>
                </c:pt>
                <c:pt idx="40">
                  <c:v>C3142-6-2</c:v>
                </c:pt>
                <c:pt idx="41">
                  <c:v>C2726-1-1</c:v>
                </c:pt>
                <c:pt idx="42">
                  <c:v>C2202-1-1</c:v>
                </c:pt>
                <c:pt idx="43">
                  <c:v>C2999-2-1</c:v>
                </c:pt>
                <c:pt idx="44">
                  <c:v>C3347-3-1</c:v>
                </c:pt>
                <c:pt idx="45">
                  <c:v>C3347-2-1</c:v>
                </c:pt>
                <c:pt idx="46">
                  <c:v>C2725-1-4</c:v>
                </c:pt>
                <c:pt idx="47">
                  <c:v>5765-1-3</c:v>
                </c:pt>
              </c:strCache>
            </c:strRef>
          </c:cat>
          <c:val>
            <c:numRef>
              <c:f>Sheet1!$D$2:$D$49</c:f>
              <c:numCache>
                <c:formatCode>General</c:formatCode>
                <c:ptCount val="48"/>
                <c:pt idx="0">
                  <c:v>15.17450729791179</c:v>
                </c:pt>
                <c:pt idx="1">
                  <c:v>4.2918504633414321</c:v>
                </c:pt>
                <c:pt idx="2">
                  <c:v>2.7162696998682221</c:v>
                </c:pt>
                <c:pt idx="3">
                  <c:v>2.4679075742104337</c:v>
                </c:pt>
                <c:pt idx="4">
                  <c:v>1.8002037019889232</c:v>
                </c:pt>
                <c:pt idx="5">
                  <c:v>1.6617032678422017</c:v>
                </c:pt>
                <c:pt idx="6">
                  <c:v>1.6611573107393858</c:v>
                </c:pt>
                <c:pt idx="7">
                  <c:v>1.2233373946252215</c:v>
                </c:pt>
                <c:pt idx="8">
                  <c:v>1.091439623067515</c:v>
                </c:pt>
                <c:pt idx="9">
                  <c:v>0.5875525622786264</c:v>
                </c:pt>
                <c:pt idx="10">
                  <c:v>0.57925935617574986</c:v>
                </c:pt>
                <c:pt idx="11">
                  <c:v>0.53469603862532533</c:v>
                </c:pt>
                <c:pt idx="12">
                  <c:v>0.50706958936036328</c:v>
                </c:pt>
                <c:pt idx="13">
                  <c:v>0.28071780899814242</c:v>
                </c:pt>
                <c:pt idx="14">
                  <c:v>0.2610713883084203</c:v>
                </c:pt>
                <c:pt idx="15">
                  <c:v>0.15136997137563121</c:v>
                </c:pt>
                <c:pt idx="16">
                  <c:v>8.8856532286318124E-2</c:v>
                </c:pt>
                <c:pt idx="17">
                  <c:v>4.8550578313371194E-2</c:v>
                </c:pt>
                <c:pt idx="18">
                  <c:v>4.4543311330206538E-2</c:v>
                </c:pt>
                <c:pt idx="19">
                  <c:v>3.4403707682114024E-2</c:v>
                </c:pt>
                <c:pt idx="20">
                  <c:v>2.2661024939089277E-2</c:v>
                </c:pt>
                <c:pt idx="21">
                  <c:v>1.4649014439730022E-2</c:v>
                </c:pt>
                <c:pt idx="22">
                  <c:v>8.8995756663750782E-3</c:v>
                </c:pt>
                <c:pt idx="23">
                  <c:v>7.4209732647972882E-3</c:v>
                </c:pt>
                <c:pt idx="24">
                  <c:v>7.2341420321350731E-3</c:v>
                </c:pt>
                <c:pt idx="25">
                  <c:v>6.808487994941625E-3</c:v>
                </c:pt>
                <c:pt idx="26">
                  <c:v>6.6670648172516486E-3</c:v>
                </c:pt>
                <c:pt idx="27">
                  <c:v>5.3896125986055777E-3</c:v>
                </c:pt>
                <c:pt idx="28">
                  <c:v>5.2732677806100071E-3</c:v>
                </c:pt>
                <c:pt idx="29">
                  <c:v>5.1619759297441472E-3</c:v>
                </c:pt>
                <c:pt idx="30">
                  <c:v>4.8814725327974689E-3</c:v>
                </c:pt>
                <c:pt idx="31">
                  <c:v>4.797965065013632E-3</c:v>
                </c:pt>
                <c:pt idx="32">
                  <c:v>3.7557289676586323E-3</c:v>
                </c:pt>
                <c:pt idx="33">
                  <c:v>3.3845440074408038E-3</c:v>
                </c:pt>
                <c:pt idx="34">
                  <c:v>2.466393604507954E-3</c:v>
                </c:pt>
                <c:pt idx="35">
                  <c:v>2.3623761227773935E-3</c:v>
                </c:pt>
                <c:pt idx="36">
                  <c:v>2.0524172825460026E-3</c:v>
                </c:pt>
                <c:pt idx="37">
                  <c:v>1.946891454540406E-3</c:v>
                </c:pt>
                <c:pt idx="38">
                  <c:v>1.9445954102883533E-3</c:v>
                </c:pt>
                <c:pt idx="39">
                  <c:v>1.932417421810778E-3</c:v>
                </c:pt>
                <c:pt idx="40">
                  <c:v>1.8352406952665075E-3</c:v>
                </c:pt>
                <c:pt idx="41">
                  <c:v>1.8213140676146071E-3</c:v>
                </c:pt>
                <c:pt idx="42">
                  <c:v>1.8152606256735071E-3</c:v>
                </c:pt>
                <c:pt idx="43">
                  <c:v>1.6172488881142258E-3</c:v>
                </c:pt>
                <c:pt idx="44">
                  <c:v>1.0484455024648281E-3</c:v>
                </c:pt>
                <c:pt idx="45">
                  <c:v>8.3101882895981463E-4</c:v>
                </c:pt>
                <c:pt idx="46">
                  <c:v>8.1177181790730295E-4</c:v>
                </c:pt>
                <c:pt idx="47">
                  <c:v>4.2719354294751732E-4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224-4209-ABD4-A71F07D1EB0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44999120"/>
        <c:axId val="645003384"/>
      </c:barChart>
      <c:catAx>
        <c:axId val="6449991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45003384"/>
        <c:crosses val="autoZero"/>
        <c:auto val="1"/>
        <c:lblAlgn val="ctr"/>
        <c:lblOffset val="100"/>
        <c:noMultiLvlLbl val="0"/>
      </c:catAx>
      <c:valAx>
        <c:axId val="645003384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>
                    <a:solidFill>
                      <a:sysClr val="windowText" lastClr="000000"/>
                    </a:solidFill>
                  </a:rPr>
                  <a:t>Expression</a:t>
                </a:r>
                <a:r>
                  <a:rPr lang="en-US" sz="1000" baseline="0">
                    <a:solidFill>
                      <a:sysClr val="windowText" lastClr="000000"/>
                    </a:solidFill>
                  </a:rPr>
                  <a:t> level relative to </a:t>
                </a:r>
                <a:r>
                  <a:rPr lang="en-US" sz="1000" i="1" baseline="0">
                    <a:solidFill>
                      <a:sysClr val="windowText" lastClr="000000"/>
                    </a:solidFill>
                  </a:rPr>
                  <a:t>TaActin</a:t>
                </a:r>
                <a:endParaRPr lang="en-US" sz="1000" i="1">
                  <a:solidFill>
                    <a:sysClr val="windowText" lastClr="000000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449991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Sheet1!$C$62:$C$71</c:f>
              <c:strCache>
                <c:ptCount val="10"/>
                <c:pt idx="0">
                  <c:v>8356-1-1</c:v>
                </c:pt>
                <c:pt idx="1">
                  <c:v>8563-2-1</c:v>
                </c:pt>
                <c:pt idx="2">
                  <c:v>8563-1-1</c:v>
                </c:pt>
                <c:pt idx="3">
                  <c:v>8267-4-2</c:v>
                </c:pt>
                <c:pt idx="4">
                  <c:v>8391-1-1</c:v>
                </c:pt>
                <c:pt idx="5">
                  <c:v>8236-1-1</c:v>
                </c:pt>
                <c:pt idx="6">
                  <c:v>C1839-2-2</c:v>
                </c:pt>
                <c:pt idx="7">
                  <c:v>8357-1-1</c:v>
                </c:pt>
                <c:pt idx="8">
                  <c:v>C1839-1-1</c:v>
                </c:pt>
                <c:pt idx="9">
                  <c:v>8017-4-3</c:v>
                </c:pt>
              </c:strCache>
            </c:strRef>
          </c:cat>
          <c:val>
            <c:numRef>
              <c:f>Sheet1!$D$62:$D$71</c:f>
              <c:numCache>
                <c:formatCode>General</c:formatCode>
                <c:ptCount val="10"/>
                <c:pt idx="0">
                  <c:v>3.124105217694781</c:v>
                </c:pt>
                <c:pt idx="1">
                  <c:v>0.69019667694021059</c:v>
                </c:pt>
                <c:pt idx="2">
                  <c:v>0.63720145180266496</c:v>
                </c:pt>
                <c:pt idx="3">
                  <c:v>0.48269783035823094</c:v>
                </c:pt>
                <c:pt idx="4">
                  <c:v>0.38249938716651194</c:v>
                </c:pt>
                <c:pt idx="5">
                  <c:v>0.17135198697679499</c:v>
                </c:pt>
                <c:pt idx="6">
                  <c:v>9.5235346415287331E-3</c:v>
                </c:pt>
                <c:pt idx="7">
                  <c:v>8.1215254630343583E-3</c:v>
                </c:pt>
                <c:pt idx="8">
                  <c:v>4.6748839905200118E-3</c:v>
                </c:pt>
                <c:pt idx="9">
                  <c:v>1.2119885841760417E-3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A16-440A-A9F3-20D5A737830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51490648"/>
        <c:axId val="651483104"/>
      </c:barChart>
      <c:catAx>
        <c:axId val="6514906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51483104"/>
        <c:crosses val="autoZero"/>
        <c:auto val="1"/>
        <c:lblAlgn val="ctr"/>
        <c:lblOffset val="100"/>
        <c:noMultiLvlLbl val="0"/>
      </c:catAx>
      <c:valAx>
        <c:axId val="651483104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 b="0" i="0" baseline="0">
                    <a:solidFill>
                      <a:sysClr val="windowText" lastClr="000000"/>
                    </a:solidFill>
                    <a:effectLst/>
                  </a:rPr>
                  <a:t>Expression level relative to </a:t>
                </a:r>
                <a:r>
                  <a:rPr lang="en-US" sz="1000" b="0" i="1" baseline="0">
                    <a:solidFill>
                      <a:sysClr val="windowText" lastClr="000000"/>
                    </a:solidFill>
                    <a:effectLst/>
                  </a:rPr>
                  <a:t>TaActin</a:t>
                </a:r>
                <a:endParaRPr lang="en-US" sz="1000">
                  <a:solidFill>
                    <a:sysClr val="windowText" lastClr="000000"/>
                  </a:solidFill>
                  <a:effectLst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514906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66DB71-5CE4-426A-A027-6F09E31BD91F}" type="datetimeFigureOut">
              <a:rPr lang="en-US" smtClean="0"/>
              <a:t>5/24/21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428625" y="1143000"/>
            <a:ext cx="77152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D93811-969D-4969-8043-AE388D387C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2157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98190" rtl="0" eaLnBrk="1" latinLnBrk="0" hangingPunct="1">
      <a:defRPr sz="916" kern="1200">
        <a:solidFill>
          <a:schemeClr val="tx1"/>
        </a:solidFill>
        <a:latin typeface="+mn-lt"/>
        <a:ea typeface="+mn-ea"/>
        <a:cs typeface="+mn-cs"/>
      </a:defRPr>
    </a:lvl1pPr>
    <a:lvl2pPr marL="349095" algn="l" defTabSz="698190" rtl="0" eaLnBrk="1" latinLnBrk="0" hangingPunct="1">
      <a:defRPr sz="916" kern="1200">
        <a:solidFill>
          <a:schemeClr val="tx1"/>
        </a:solidFill>
        <a:latin typeface="+mn-lt"/>
        <a:ea typeface="+mn-ea"/>
        <a:cs typeface="+mn-cs"/>
      </a:defRPr>
    </a:lvl2pPr>
    <a:lvl3pPr marL="698190" algn="l" defTabSz="698190" rtl="0" eaLnBrk="1" latinLnBrk="0" hangingPunct="1">
      <a:defRPr sz="916" kern="1200">
        <a:solidFill>
          <a:schemeClr val="tx1"/>
        </a:solidFill>
        <a:latin typeface="+mn-lt"/>
        <a:ea typeface="+mn-ea"/>
        <a:cs typeface="+mn-cs"/>
      </a:defRPr>
    </a:lvl3pPr>
    <a:lvl4pPr marL="1047285" algn="l" defTabSz="698190" rtl="0" eaLnBrk="1" latinLnBrk="0" hangingPunct="1">
      <a:defRPr sz="916" kern="1200">
        <a:solidFill>
          <a:schemeClr val="tx1"/>
        </a:solidFill>
        <a:latin typeface="+mn-lt"/>
        <a:ea typeface="+mn-ea"/>
        <a:cs typeface="+mn-cs"/>
      </a:defRPr>
    </a:lvl4pPr>
    <a:lvl5pPr marL="1396380" algn="l" defTabSz="698190" rtl="0" eaLnBrk="1" latinLnBrk="0" hangingPunct="1">
      <a:defRPr sz="916" kern="1200">
        <a:solidFill>
          <a:schemeClr val="tx1"/>
        </a:solidFill>
        <a:latin typeface="+mn-lt"/>
        <a:ea typeface="+mn-ea"/>
        <a:cs typeface="+mn-cs"/>
      </a:defRPr>
    </a:lvl5pPr>
    <a:lvl6pPr marL="1745475" algn="l" defTabSz="698190" rtl="0" eaLnBrk="1" latinLnBrk="0" hangingPunct="1">
      <a:defRPr sz="916" kern="1200">
        <a:solidFill>
          <a:schemeClr val="tx1"/>
        </a:solidFill>
        <a:latin typeface="+mn-lt"/>
        <a:ea typeface="+mn-ea"/>
        <a:cs typeface="+mn-cs"/>
      </a:defRPr>
    </a:lvl6pPr>
    <a:lvl7pPr marL="2094570" algn="l" defTabSz="698190" rtl="0" eaLnBrk="1" latinLnBrk="0" hangingPunct="1">
      <a:defRPr sz="916" kern="1200">
        <a:solidFill>
          <a:schemeClr val="tx1"/>
        </a:solidFill>
        <a:latin typeface="+mn-lt"/>
        <a:ea typeface="+mn-ea"/>
        <a:cs typeface="+mn-cs"/>
      </a:defRPr>
    </a:lvl7pPr>
    <a:lvl8pPr marL="2443664" algn="l" defTabSz="698190" rtl="0" eaLnBrk="1" latinLnBrk="0" hangingPunct="1">
      <a:defRPr sz="916" kern="1200">
        <a:solidFill>
          <a:schemeClr val="tx1"/>
        </a:solidFill>
        <a:latin typeface="+mn-lt"/>
        <a:ea typeface="+mn-ea"/>
        <a:cs typeface="+mn-cs"/>
      </a:defRPr>
    </a:lvl8pPr>
    <a:lvl9pPr marL="2792759" algn="l" defTabSz="698190" rtl="0" eaLnBrk="1" latinLnBrk="0" hangingPunct="1">
      <a:defRPr sz="91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428625" y="1143000"/>
            <a:ext cx="771525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Figure S3. LbCas12a expression level in T1 progeny of</a:t>
            </a:r>
            <a:r>
              <a:rPr lang="en-US" b="1" dirty="0"/>
              <a:t> (a) </a:t>
            </a:r>
            <a:r>
              <a:rPr lang="en-US" dirty="0"/>
              <a:t>9LCCnv8T and </a:t>
            </a:r>
            <a:r>
              <a:rPr lang="en-US" b="1" dirty="0"/>
              <a:t> (b) </a:t>
            </a:r>
            <a:r>
              <a:rPr lang="en-US" dirty="0"/>
              <a:t>9LCCnvGS3T11 transgenic plants. The quantitative RT-PCR of </a:t>
            </a:r>
            <a:r>
              <a:rPr lang="en-US" i="1" dirty="0"/>
              <a:t>Cas12a</a:t>
            </a:r>
            <a:r>
              <a:rPr lang="en-US" dirty="0"/>
              <a:t> was conducted with primers </a:t>
            </a:r>
            <a:r>
              <a:rPr lang="pt-BR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LB_25_F and</a:t>
            </a:r>
            <a:r>
              <a:rPr lang="pt-BR" dirty="0"/>
              <a:t> </a:t>
            </a:r>
            <a:r>
              <a:rPr lang="pt-BR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LB_197_R</a:t>
            </a:r>
            <a:r>
              <a:rPr lang="pt-BR" dirty="0"/>
              <a:t> </a:t>
            </a:r>
            <a:r>
              <a:rPr lang="en-US" dirty="0"/>
              <a:t> (Table S1). The </a:t>
            </a:r>
            <a:r>
              <a:rPr lang="en-US" i="1" dirty="0" err="1"/>
              <a:t>TaActin</a:t>
            </a:r>
            <a:r>
              <a:rPr lang="en-US" dirty="0"/>
              <a:t> gene was used as reference. The expression level of LbCas12a was tested in a single replicate of each T1 plant. The plants are named after the T0 transgenic line’s name followed by the tiller and line numbers separated dashes.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D93811-969D-4969-8043-AE388D387CF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976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598593"/>
            <a:ext cx="6858000" cy="1273387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1921087"/>
            <a:ext cx="6858000" cy="883073"/>
          </a:xfrm>
        </p:spPr>
        <p:txBody>
          <a:bodyPr/>
          <a:lstStyle>
            <a:lvl1pPr marL="0" indent="0" algn="ctr">
              <a:buNone/>
              <a:defRPr sz="1280"/>
            </a:lvl1pPr>
            <a:lvl2pPr marL="243825" indent="0" algn="ctr">
              <a:buNone/>
              <a:defRPr sz="1067"/>
            </a:lvl2pPr>
            <a:lvl3pPr marL="487650" indent="0" algn="ctr">
              <a:buNone/>
              <a:defRPr sz="960"/>
            </a:lvl3pPr>
            <a:lvl4pPr marL="731474" indent="0" algn="ctr">
              <a:buNone/>
              <a:defRPr sz="853"/>
            </a:lvl4pPr>
            <a:lvl5pPr marL="975299" indent="0" algn="ctr">
              <a:buNone/>
              <a:defRPr sz="853"/>
            </a:lvl5pPr>
            <a:lvl6pPr marL="1219124" indent="0" algn="ctr">
              <a:buNone/>
              <a:defRPr sz="853"/>
            </a:lvl6pPr>
            <a:lvl7pPr marL="1462949" indent="0" algn="ctr">
              <a:buNone/>
              <a:defRPr sz="853"/>
            </a:lvl7pPr>
            <a:lvl8pPr marL="1706773" indent="0" algn="ctr">
              <a:buNone/>
              <a:defRPr sz="853"/>
            </a:lvl8pPr>
            <a:lvl9pPr marL="1950598" indent="0" algn="ctr">
              <a:buNone/>
              <a:defRPr sz="85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9CCAF-515F-4FE3-93D8-48EF8AE02A60}" type="datetimeFigureOut">
              <a:rPr lang="en-US" smtClean="0"/>
              <a:pPr/>
              <a:t>5/24/21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35DD8-F41A-4223-86FA-4D82C3B0C8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4530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9CCAF-515F-4FE3-93D8-48EF8AE02A60}" type="datetimeFigureOut">
              <a:rPr lang="en-US" smtClean="0"/>
              <a:pPr/>
              <a:t>5/24/21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35DD8-F41A-4223-86FA-4D82C3B0C8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8493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194733"/>
            <a:ext cx="1971675" cy="309964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94733"/>
            <a:ext cx="5800725" cy="309964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9CCAF-515F-4FE3-93D8-48EF8AE02A60}" type="datetimeFigureOut">
              <a:rPr lang="en-US" smtClean="0"/>
              <a:pPr/>
              <a:t>5/24/21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35DD8-F41A-4223-86FA-4D82C3B0C8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1742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9CCAF-515F-4FE3-93D8-48EF8AE02A60}" type="datetimeFigureOut">
              <a:rPr lang="en-US" smtClean="0"/>
              <a:pPr/>
              <a:t>5/24/21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35DD8-F41A-4223-86FA-4D82C3B0C8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158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911860"/>
            <a:ext cx="7886700" cy="152146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2447714"/>
            <a:ext cx="7886700" cy="800100"/>
          </a:xfrm>
        </p:spPr>
        <p:txBody>
          <a:bodyPr/>
          <a:lstStyle>
            <a:lvl1pPr marL="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1pPr>
            <a:lvl2pPr marL="243825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2pPr>
            <a:lvl3pPr marL="48765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3pPr>
            <a:lvl4pPr marL="731474" indent="0">
              <a:buNone/>
              <a:defRPr sz="853">
                <a:solidFill>
                  <a:schemeClr val="tx1">
                    <a:tint val="75000"/>
                  </a:schemeClr>
                </a:solidFill>
              </a:defRPr>
            </a:lvl4pPr>
            <a:lvl5pPr marL="975299" indent="0">
              <a:buNone/>
              <a:defRPr sz="853">
                <a:solidFill>
                  <a:schemeClr val="tx1">
                    <a:tint val="75000"/>
                  </a:schemeClr>
                </a:solidFill>
              </a:defRPr>
            </a:lvl5pPr>
            <a:lvl6pPr marL="1219124" indent="0">
              <a:buNone/>
              <a:defRPr sz="853">
                <a:solidFill>
                  <a:schemeClr val="tx1">
                    <a:tint val="75000"/>
                  </a:schemeClr>
                </a:solidFill>
              </a:defRPr>
            </a:lvl6pPr>
            <a:lvl7pPr marL="1462949" indent="0">
              <a:buNone/>
              <a:defRPr sz="853">
                <a:solidFill>
                  <a:schemeClr val="tx1">
                    <a:tint val="75000"/>
                  </a:schemeClr>
                </a:solidFill>
              </a:defRPr>
            </a:lvl7pPr>
            <a:lvl8pPr marL="1706773" indent="0">
              <a:buNone/>
              <a:defRPr sz="853">
                <a:solidFill>
                  <a:schemeClr val="tx1">
                    <a:tint val="75000"/>
                  </a:schemeClr>
                </a:solidFill>
              </a:defRPr>
            </a:lvl8pPr>
            <a:lvl9pPr marL="1950598" indent="0">
              <a:buNone/>
              <a:defRPr sz="85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9CCAF-515F-4FE3-93D8-48EF8AE02A60}" type="datetimeFigureOut">
              <a:rPr lang="en-US" smtClean="0"/>
              <a:pPr/>
              <a:t>5/24/21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35DD8-F41A-4223-86FA-4D82C3B0C8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3747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973666"/>
            <a:ext cx="3886200" cy="2320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973666"/>
            <a:ext cx="3886200" cy="2320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9CCAF-515F-4FE3-93D8-48EF8AE02A60}" type="datetimeFigureOut">
              <a:rPr lang="en-US" smtClean="0"/>
              <a:pPr/>
              <a:t>5/24/21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35DD8-F41A-4223-86FA-4D82C3B0C8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7176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94734"/>
            <a:ext cx="7886700" cy="7069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896620"/>
            <a:ext cx="3868340" cy="439420"/>
          </a:xfrm>
        </p:spPr>
        <p:txBody>
          <a:bodyPr anchor="b"/>
          <a:lstStyle>
            <a:lvl1pPr marL="0" indent="0">
              <a:buNone/>
              <a:defRPr sz="1280" b="1"/>
            </a:lvl1pPr>
            <a:lvl2pPr marL="243825" indent="0">
              <a:buNone/>
              <a:defRPr sz="1067" b="1"/>
            </a:lvl2pPr>
            <a:lvl3pPr marL="487650" indent="0">
              <a:buNone/>
              <a:defRPr sz="960" b="1"/>
            </a:lvl3pPr>
            <a:lvl4pPr marL="731474" indent="0">
              <a:buNone/>
              <a:defRPr sz="853" b="1"/>
            </a:lvl4pPr>
            <a:lvl5pPr marL="975299" indent="0">
              <a:buNone/>
              <a:defRPr sz="853" b="1"/>
            </a:lvl5pPr>
            <a:lvl6pPr marL="1219124" indent="0">
              <a:buNone/>
              <a:defRPr sz="853" b="1"/>
            </a:lvl6pPr>
            <a:lvl7pPr marL="1462949" indent="0">
              <a:buNone/>
              <a:defRPr sz="853" b="1"/>
            </a:lvl7pPr>
            <a:lvl8pPr marL="1706773" indent="0">
              <a:buNone/>
              <a:defRPr sz="853" b="1"/>
            </a:lvl8pPr>
            <a:lvl9pPr marL="1950598" indent="0">
              <a:buNone/>
              <a:defRPr sz="85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336040"/>
            <a:ext cx="3868340" cy="19651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896620"/>
            <a:ext cx="3887391" cy="439420"/>
          </a:xfrm>
        </p:spPr>
        <p:txBody>
          <a:bodyPr anchor="b"/>
          <a:lstStyle>
            <a:lvl1pPr marL="0" indent="0">
              <a:buNone/>
              <a:defRPr sz="1280" b="1"/>
            </a:lvl1pPr>
            <a:lvl2pPr marL="243825" indent="0">
              <a:buNone/>
              <a:defRPr sz="1067" b="1"/>
            </a:lvl2pPr>
            <a:lvl3pPr marL="487650" indent="0">
              <a:buNone/>
              <a:defRPr sz="960" b="1"/>
            </a:lvl3pPr>
            <a:lvl4pPr marL="731474" indent="0">
              <a:buNone/>
              <a:defRPr sz="853" b="1"/>
            </a:lvl4pPr>
            <a:lvl5pPr marL="975299" indent="0">
              <a:buNone/>
              <a:defRPr sz="853" b="1"/>
            </a:lvl5pPr>
            <a:lvl6pPr marL="1219124" indent="0">
              <a:buNone/>
              <a:defRPr sz="853" b="1"/>
            </a:lvl6pPr>
            <a:lvl7pPr marL="1462949" indent="0">
              <a:buNone/>
              <a:defRPr sz="853" b="1"/>
            </a:lvl7pPr>
            <a:lvl8pPr marL="1706773" indent="0">
              <a:buNone/>
              <a:defRPr sz="853" b="1"/>
            </a:lvl8pPr>
            <a:lvl9pPr marL="1950598" indent="0">
              <a:buNone/>
              <a:defRPr sz="85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336040"/>
            <a:ext cx="3887391" cy="19651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9CCAF-515F-4FE3-93D8-48EF8AE02A60}" type="datetimeFigureOut">
              <a:rPr lang="en-US" smtClean="0"/>
              <a:pPr/>
              <a:t>5/24/21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35DD8-F41A-4223-86FA-4D82C3B0C8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514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9CCAF-515F-4FE3-93D8-48EF8AE02A60}" type="datetimeFigureOut">
              <a:rPr lang="en-US" smtClean="0"/>
              <a:pPr/>
              <a:t>5/24/21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35DD8-F41A-4223-86FA-4D82C3B0C8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0531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9CCAF-515F-4FE3-93D8-48EF8AE02A60}" type="datetimeFigureOut">
              <a:rPr lang="en-US" smtClean="0"/>
              <a:pPr/>
              <a:t>5/24/21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35DD8-F41A-4223-86FA-4D82C3B0C8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276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43840"/>
            <a:ext cx="2949178" cy="853440"/>
          </a:xfrm>
        </p:spPr>
        <p:txBody>
          <a:bodyPr anchor="b"/>
          <a:lstStyle>
            <a:lvl1pPr>
              <a:defRPr sz="170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526627"/>
            <a:ext cx="4629150" cy="2599267"/>
          </a:xfrm>
        </p:spPr>
        <p:txBody>
          <a:bodyPr/>
          <a:lstStyle>
            <a:lvl1pPr>
              <a:defRPr sz="1707"/>
            </a:lvl1pPr>
            <a:lvl2pPr>
              <a:defRPr sz="1493"/>
            </a:lvl2pPr>
            <a:lvl3pPr>
              <a:defRPr sz="128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097280"/>
            <a:ext cx="2949178" cy="2032847"/>
          </a:xfrm>
        </p:spPr>
        <p:txBody>
          <a:bodyPr/>
          <a:lstStyle>
            <a:lvl1pPr marL="0" indent="0">
              <a:buNone/>
              <a:defRPr sz="853"/>
            </a:lvl1pPr>
            <a:lvl2pPr marL="243825" indent="0">
              <a:buNone/>
              <a:defRPr sz="747"/>
            </a:lvl2pPr>
            <a:lvl3pPr marL="487650" indent="0">
              <a:buNone/>
              <a:defRPr sz="640"/>
            </a:lvl3pPr>
            <a:lvl4pPr marL="731474" indent="0">
              <a:buNone/>
              <a:defRPr sz="533"/>
            </a:lvl4pPr>
            <a:lvl5pPr marL="975299" indent="0">
              <a:buNone/>
              <a:defRPr sz="533"/>
            </a:lvl5pPr>
            <a:lvl6pPr marL="1219124" indent="0">
              <a:buNone/>
              <a:defRPr sz="533"/>
            </a:lvl6pPr>
            <a:lvl7pPr marL="1462949" indent="0">
              <a:buNone/>
              <a:defRPr sz="533"/>
            </a:lvl7pPr>
            <a:lvl8pPr marL="1706773" indent="0">
              <a:buNone/>
              <a:defRPr sz="533"/>
            </a:lvl8pPr>
            <a:lvl9pPr marL="1950598" indent="0">
              <a:buNone/>
              <a:defRPr sz="5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9CCAF-515F-4FE3-93D8-48EF8AE02A60}" type="datetimeFigureOut">
              <a:rPr lang="en-US" smtClean="0"/>
              <a:pPr/>
              <a:t>5/24/21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35DD8-F41A-4223-86FA-4D82C3B0C8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726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43840"/>
            <a:ext cx="2949178" cy="853440"/>
          </a:xfrm>
        </p:spPr>
        <p:txBody>
          <a:bodyPr anchor="b"/>
          <a:lstStyle>
            <a:lvl1pPr>
              <a:defRPr sz="170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526627"/>
            <a:ext cx="4629150" cy="2599267"/>
          </a:xfrm>
        </p:spPr>
        <p:txBody>
          <a:bodyPr anchor="t"/>
          <a:lstStyle>
            <a:lvl1pPr marL="0" indent="0">
              <a:buNone/>
              <a:defRPr sz="1707"/>
            </a:lvl1pPr>
            <a:lvl2pPr marL="243825" indent="0">
              <a:buNone/>
              <a:defRPr sz="1493"/>
            </a:lvl2pPr>
            <a:lvl3pPr marL="487650" indent="0">
              <a:buNone/>
              <a:defRPr sz="1280"/>
            </a:lvl3pPr>
            <a:lvl4pPr marL="731474" indent="0">
              <a:buNone/>
              <a:defRPr sz="1067"/>
            </a:lvl4pPr>
            <a:lvl5pPr marL="975299" indent="0">
              <a:buNone/>
              <a:defRPr sz="1067"/>
            </a:lvl5pPr>
            <a:lvl6pPr marL="1219124" indent="0">
              <a:buNone/>
              <a:defRPr sz="1067"/>
            </a:lvl6pPr>
            <a:lvl7pPr marL="1462949" indent="0">
              <a:buNone/>
              <a:defRPr sz="1067"/>
            </a:lvl7pPr>
            <a:lvl8pPr marL="1706773" indent="0">
              <a:buNone/>
              <a:defRPr sz="1067"/>
            </a:lvl8pPr>
            <a:lvl9pPr marL="1950598" indent="0">
              <a:buNone/>
              <a:defRPr sz="106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097280"/>
            <a:ext cx="2949178" cy="2032847"/>
          </a:xfrm>
        </p:spPr>
        <p:txBody>
          <a:bodyPr/>
          <a:lstStyle>
            <a:lvl1pPr marL="0" indent="0">
              <a:buNone/>
              <a:defRPr sz="853"/>
            </a:lvl1pPr>
            <a:lvl2pPr marL="243825" indent="0">
              <a:buNone/>
              <a:defRPr sz="747"/>
            </a:lvl2pPr>
            <a:lvl3pPr marL="487650" indent="0">
              <a:buNone/>
              <a:defRPr sz="640"/>
            </a:lvl3pPr>
            <a:lvl4pPr marL="731474" indent="0">
              <a:buNone/>
              <a:defRPr sz="533"/>
            </a:lvl4pPr>
            <a:lvl5pPr marL="975299" indent="0">
              <a:buNone/>
              <a:defRPr sz="533"/>
            </a:lvl5pPr>
            <a:lvl6pPr marL="1219124" indent="0">
              <a:buNone/>
              <a:defRPr sz="533"/>
            </a:lvl6pPr>
            <a:lvl7pPr marL="1462949" indent="0">
              <a:buNone/>
              <a:defRPr sz="533"/>
            </a:lvl7pPr>
            <a:lvl8pPr marL="1706773" indent="0">
              <a:buNone/>
              <a:defRPr sz="533"/>
            </a:lvl8pPr>
            <a:lvl9pPr marL="1950598" indent="0">
              <a:buNone/>
              <a:defRPr sz="5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9CCAF-515F-4FE3-93D8-48EF8AE02A60}" type="datetimeFigureOut">
              <a:rPr lang="en-US" smtClean="0"/>
              <a:pPr/>
              <a:t>5/24/21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35DD8-F41A-4223-86FA-4D82C3B0C8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55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94734"/>
            <a:ext cx="7886700" cy="7069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973666"/>
            <a:ext cx="7886700" cy="2320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3390054"/>
            <a:ext cx="2057400" cy="1947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59CCAF-515F-4FE3-93D8-48EF8AE02A60}" type="datetimeFigureOut">
              <a:rPr lang="en-US" smtClean="0"/>
              <a:pPr/>
              <a:t>5/24/21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3390054"/>
            <a:ext cx="3086100" cy="1947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3390054"/>
            <a:ext cx="2057400" cy="1947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135DD8-F41A-4223-86FA-4D82C3B0C8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280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487650" rtl="0" eaLnBrk="1" latinLnBrk="0" hangingPunct="1">
        <a:lnSpc>
          <a:spcPct val="90000"/>
        </a:lnSpc>
        <a:spcBef>
          <a:spcPct val="0"/>
        </a:spcBef>
        <a:buNone/>
        <a:defRPr sz="234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1912" indent="-121912" algn="l" defTabSz="48765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493" kern="1200">
          <a:solidFill>
            <a:schemeClr val="tx1"/>
          </a:solidFill>
          <a:latin typeface="+mn-lt"/>
          <a:ea typeface="+mn-ea"/>
          <a:cs typeface="+mn-cs"/>
        </a:defRPr>
      </a:lvl1pPr>
      <a:lvl2pPr marL="365737" indent="-121912" algn="l" defTabSz="487650" rtl="0" eaLnBrk="1" latinLnBrk="0" hangingPunct="1">
        <a:lnSpc>
          <a:spcPct val="90000"/>
        </a:lnSpc>
        <a:spcBef>
          <a:spcPts val="267"/>
        </a:spcBef>
        <a:buFont typeface="Arial" panose="020B0604020202020204" pitchFamily="34" charset="0"/>
        <a:buChar char="•"/>
        <a:defRPr sz="1280" kern="1200">
          <a:solidFill>
            <a:schemeClr val="tx1"/>
          </a:solidFill>
          <a:latin typeface="+mn-lt"/>
          <a:ea typeface="+mn-ea"/>
          <a:cs typeface="+mn-cs"/>
        </a:defRPr>
      </a:lvl2pPr>
      <a:lvl3pPr marL="609562" indent="-121912" algn="l" defTabSz="487650" rtl="0" eaLnBrk="1" latinLnBrk="0" hangingPunct="1">
        <a:lnSpc>
          <a:spcPct val="90000"/>
        </a:lnSpc>
        <a:spcBef>
          <a:spcPts val="267"/>
        </a:spcBef>
        <a:buFont typeface="Arial" panose="020B0604020202020204" pitchFamily="34" charset="0"/>
        <a:buChar char="•"/>
        <a:defRPr sz="1067" kern="1200">
          <a:solidFill>
            <a:schemeClr val="tx1"/>
          </a:solidFill>
          <a:latin typeface="+mn-lt"/>
          <a:ea typeface="+mn-ea"/>
          <a:cs typeface="+mn-cs"/>
        </a:defRPr>
      </a:lvl3pPr>
      <a:lvl4pPr marL="853387" indent="-121912" algn="l" defTabSz="487650" rtl="0" eaLnBrk="1" latinLnBrk="0" hangingPunct="1">
        <a:lnSpc>
          <a:spcPct val="90000"/>
        </a:lnSpc>
        <a:spcBef>
          <a:spcPts val="267"/>
        </a:spcBef>
        <a:buFont typeface="Arial" panose="020B0604020202020204" pitchFamily="34" charset="0"/>
        <a:buChar char="•"/>
        <a:defRPr sz="96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11" indent="-121912" algn="l" defTabSz="487650" rtl="0" eaLnBrk="1" latinLnBrk="0" hangingPunct="1">
        <a:lnSpc>
          <a:spcPct val="90000"/>
        </a:lnSpc>
        <a:spcBef>
          <a:spcPts val="267"/>
        </a:spcBef>
        <a:buFont typeface="Arial" panose="020B0604020202020204" pitchFamily="34" charset="0"/>
        <a:buChar char="•"/>
        <a:defRPr sz="960" kern="1200">
          <a:solidFill>
            <a:schemeClr val="tx1"/>
          </a:solidFill>
          <a:latin typeface="+mn-lt"/>
          <a:ea typeface="+mn-ea"/>
          <a:cs typeface="+mn-cs"/>
        </a:defRPr>
      </a:lvl5pPr>
      <a:lvl6pPr marL="1341036" indent="-121912" algn="l" defTabSz="487650" rtl="0" eaLnBrk="1" latinLnBrk="0" hangingPunct="1">
        <a:lnSpc>
          <a:spcPct val="90000"/>
        </a:lnSpc>
        <a:spcBef>
          <a:spcPts val="267"/>
        </a:spcBef>
        <a:buFont typeface="Arial" panose="020B0604020202020204" pitchFamily="34" charset="0"/>
        <a:buChar char="•"/>
        <a:defRPr sz="960" kern="1200">
          <a:solidFill>
            <a:schemeClr val="tx1"/>
          </a:solidFill>
          <a:latin typeface="+mn-lt"/>
          <a:ea typeface="+mn-ea"/>
          <a:cs typeface="+mn-cs"/>
        </a:defRPr>
      </a:lvl6pPr>
      <a:lvl7pPr marL="1584861" indent="-121912" algn="l" defTabSz="487650" rtl="0" eaLnBrk="1" latinLnBrk="0" hangingPunct="1">
        <a:lnSpc>
          <a:spcPct val="90000"/>
        </a:lnSpc>
        <a:spcBef>
          <a:spcPts val="267"/>
        </a:spcBef>
        <a:buFont typeface="Arial" panose="020B0604020202020204" pitchFamily="34" charset="0"/>
        <a:buChar char="•"/>
        <a:defRPr sz="960" kern="1200">
          <a:solidFill>
            <a:schemeClr val="tx1"/>
          </a:solidFill>
          <a:latin typeface="+mn-lt"/>
          <a:ea typeface="+mn-ea"/>
          <a:cs typeface="+mn-cs"/>
        </a:defRPr>
      </a:lvl7pPr>
      <a:lvl8pPr marL="1828686" indent="-121912" algn="l" defTabSz="487650" rtl="0" eaLnBrk="1" latinLnBrk="0" hangingPunct="1">
        <a:lnSpc>
          <a:spcPct val="90000"/>
        </a:lnSpc>
        <a:spcBef>
          <a:spcPts val="267"/>
        </a:spcBef>
        <a:buFont typeface="Arial" panose="020B0604020202020204" pitchFamily="34" charset="0"/>
        <a:buChar char="•"/>
        <a:defRPr sz="960" kern="1200">
          <a:solidFill>
            <a:schemeClr val="tx1"/>
          </a:solidFill>
          <a:latin typeface="+mn-lt"/>
          <a:ea typeface="+mn-ea"/>
          <a:cs typeface="+mn-cs"/>
        </a:defRPr>
      </a:lvl8pPr>
      <a:lvl9pPr marL="2072510" indent="-121912" algn="l" defTabSz="487650" rtl="0" eaLnBrk="1" latinLnBrk="0" hangingPunct="1">
        <a:lnSpc>
          <a:spcPct val="90000"/>
        </a:lnSpc>
        <a:spcBef>
          <a:spcPts val="267"/>
        </a:spcBef>
        <a:buFont typeface="Arial" panose="020B0604020202020204" pitchFamily="34" charset="0"/>
        <a:buChar char="•"/>
        <a:defRPr sz="9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87650" rtl="0" eaLnBrk="1" latinLnBrk="0" hangingPunct="1">
        <a:defRPr sz="960" kern="1200">
          <a:solidFill>
            <a:schemeClr val="tx1"/>
          </a:solidFill>
          <a:latin typeface="+mn-lt"/>
          <a:ea typeface="+mn-ea"/>
          <a:cs typeface="+mn-cs"/>
        </a:defRPr>
      </a:lvl1pPr>
      <a:lvl2pPr marL="243825" algn="l" defTabSz="487650" rtl="0" eaLnBrk="1" latinLnBrk="0" hangingPunct="1">
        <a:defRPr sz="960" kern="1200">
          <a:solidFill>
            <a:schemeClr val="tx1"/>
          </a:solidFill>
          <a:latin typeface="+mn-lt"/>
          <a:ea typeface="+mn-ea"/>
          <a:cs typeface="+mn-cs"/>
        </a:defRPr>
      </a:lvl2pPr>
      <a:lvl3pPr marL="487650" algn="l" defTabSz="487650" rtl="0" eaLnBrk="1" latinLnBrk="0" hangingPunct="1">
        <a:defRPr sz="960" kern="1200">
          <a:solidFill>
            <a:schemeClr val="tx1"/>
          </a:solidFill>
          <a:latin typeface="+mn-lt"/>
          <a:ea typeface="+mn-ea"/>
          <a:cs typeface="+mn-cs"/>
        </a:defRPr>
      </a:lvl3pPr>
      <a:lvl4pPr marL="731474" algn="l" defTabSz="487650" rtl="0" eaLnBrk="1" latinLnBrk="0" hangingPunct="1">
        <a:defRPr sz="960" kern="1200">
          <a:solidFill>
            <a:schemeClr val="tx1"/>
          </a:solidFill>
          <a:latin typeface="+mn-lt"/>
          <a:ea typeface="+mn-ea"/>
          <a:cs typeface="+mn-cs"/>
        </a:defRPr>
      </a:lvl4pPr>
      <a:lvl5pPr marL="975299" algn="l" defTabSz="487650" rtl="0" eaLnBrk="1" latinLnBrk="0" hangingPunct="1">
        <a:defRPr sz="960" kern="1200">
          <a:solidFill>
            <a:schemeClr val="tx1"/>
          </a:solidFill>
          <a:latin typeface="+mn-lt"/>
          <a:ea typeface="+mn-ea"/>
          <a:cs typeface="+mn-cs"/>
        </a:defRPr>
      </a:lvl5pPr>
      <a:lvl6pPr marL="1219124" algn="l" defTabSz="487650" rtl="0" eaLnBrk="1" latinLnBrk="0" hangingPunct="1">
        <a:defRPr sz="960" kern="1200">
          <a:solidFill>
            <a:schemeClr val="tx1"/>
          </a:solidFill>
          <a:latin typeface="+mn-lt"/>
          <a:ea typeface="+mn-ea"/>
          <a:cs typeface="+mn-cs"/>
        </a:defRPr>
      </a:lvl6pPr>
      <a:lvl7pPr marL="1462949" algn="l" defTabSz="487650" rtl="0" eaLnBrk="1" latinLnBrk="0" hangingPunct="1">
        <a:defRPr sz="960" kern="1200">
          <a:solidFill>
            <a:schemeClr val="tx1"/>
          </a:solidFill>
          <a:latin typeface="+mn-lt"/>
          <a:ea typeface="+mn-ea"/>
          <a:cs typeface="+mn-cs"/>
        </a:defRPr>
      </a:lvl7pPr>
      <a:lvl8pPr marL="1706773" algn="l" defTabSz="487650" rtl="0" eaLnBrk="1" latinLnBrk="0" hangingPunct="1">
        <a:defRPr sz="960" kern="1200">
          <a:solidFill>
            <a:schemeClr val="tx1"/>
          </a:solidFill>
          <a:latin typeface="+mn-lt"/>
          <a:ea typeface="+mn-ea"/>
          <a:cs typeface="+mn-cs"/>
        </a:defRPr>
      </a:lvl8pPr>
      <a:lvl9pPr marL="1950598" algn="l" defTabSz="487650" rtl="0" eaLnBrk="1" latinLnBrk="0" hangingPunct="1">
        <a:defRPr sz="9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E4E91739-5FA1-465E-B164-CD769BE19C2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26295918"/>
              </p:ext>
            </p:extLst>
          </p:nvPr>
        </p:nvGraphicFramePr>
        <p:xfrm>
          <a:off x="0" y="0"/>
          <a:ext cx="9144000" cy="365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ECA6C4FE-0F15-4A59-8E35-0ECEFD448800}"/>
              </a:ext>
            </a:extLst>
          </p:cNvPr>
          <p:cNvSpPr txBox="1"/>
          <p:nvPr/>
        </p:nvSpPr>
        <p:spPr>
          <a:xfrm>
            <a:off x="-47625" y="0"/>
            <a:ext cx="436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(a)</a:t>
            </a:r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7CED55A4-63DD-498D-AE48-97D052EA90A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66257965"/>
              </p:ext>
            </p:extLst>
          </p:nvPr>
        </p:nvGraphicFramePr>
        <p:xfrm>
          <a:off x="5631656" y="0"/>
          <a:ext cx="2967037" cy="2926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C99FC76A-FEFA-4EEC-A6D4-D269452F618F}"/>
              </a:ext>
            </a:extLst>
          </p:cNvPr>
          <p:cNvSpPr txBox="1"/>
          <p:nvPr/>
        </p:nvSpPr>
        <p:spPr>
          <a:xfrm>
            <a:off x="5478413" y="0"/>
            <a:ext cx="447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(b)</a:t>
            </a:r>
          </a:p>
        </p:txBody>
      </p:sp>
    </p:spTree>
    <p:extLst>
      <p:ext uri="{BB962C8B-B14F-4D97-AF65-F5344CB8AC3E}">
        <p14:creationId xmlns:p14="http://schemas.microsoft.com/office/powerpoint/2010/main" val="7290013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25786</TotalTime>
  <Words>107</Words>
  <Application>Microsoft Macintosh PowerPoint</Application>
  <PresentationFormat>Custom</PresentationFormat>
  <Paragraphs>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Microsoft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wwang0604</dc:creator>
  <cp:lastModifiedBy>Eduard Akhunov</cp:lastModifiedBy>
  <cp:revision>114</cp:revision>
  <dcterms:created xsi:type="dcterms:W3CDTF">2018-01-21T22:29:29Z</dcterms:created>
  <dcterms:modified xsi:type="dcterms:W3CDTF">2021-05-25T00:21:30Z</dcterms:modified>
</cp:coreProperties>
</file>