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3"/>
  </p:notesMasterIdLst>
  <p:sldIdLst>
    <p:sldId id="262" r:id="rId2"/>
  </p:sldIdLst>
  <p:sldSz cx="6119813" cy="7559675"/>
  <p:notesSz cx="6858000" cy="9144000"/>
  <p:defaultTextStyle>
    <a:defPPr>
      <a:defRPr lang="en-US"/>
    </a:defPPr>
    <a:lvl1pPr marL="0" algn="l" defTabSz="805038" rtl="0" eaLnBrk="1" latinLnBrk="0" hangingPunct="1">
      <a:defRPr sz="1585" kern="1200">
        <a:solidFill>
          <a:schemeClr val="tx1"/>
        </a:solidFill>
        <a:latin typeface="+mn-lt"/>
        <a:ea typeface="+mn-ea"/>
        <a:cs typeface="+mn-cs"/>
      </a:defRPr>
    </a:lvl1pPr>
    <a:lvl2pPr marL="402519" algn="l" defTabSz="805038" rtl="0" eaLnBrk="1" latinLnBrk="0" hangingPunct="1">
      <a:defRPr sz="1585" kern="1200">
        <a:solidFill>
          <a:schemeClr val="tx1"/>
        </a:solidFill>
        <a:latin typeface="+mn-lt"/>
        <a:ea typeface="+mn-ea"/>
        <a:cs typeface="+mn-cs"/>
      </a:defRPr>
    </a:lvl2pPr>
    <a:lvl3pPr marL="805038" algn="l" defTabSz="805038" rtl="0" eaLnBrk="1" latinLnBrk="0" hangingPunct="1">
      <a:defRPr sz="1585" kern="1200">
        <a:solidFill>
          <a:schemeClr val="tx1"/>
        </a:solidFill>
        <a:latin typeface="+mn-lt"/>
        <a:ea typeface="+mn-ea"/>
        <a:cs typeface="+mn-cs"/>
      </a:defRPr>
    </a:lvl3pPr>
    <a:lvl4pPr marL="1207557" algn="l" defTabSz="805038" rtl="0" eaLnBrk="1" latinLnBrk="0" hangingPunct="1">
      <a:defRPr sz="1585" kern="1200">
        <a:solidFill>
          <a:schemeClr val="tx1"/>
        </a:solidFill>
        <a:latin typeface="+mn-lt"/>
        <a:ea typeface="+mn-ea"/>
        <a:cs typeface="+mn-cs"/>
      </a:defRPr>
    </a:lvl4pPr>
    <a:lvl5pPr marL="1610076" algn="l" defTabSz="805038" rtl="0" eaLnBrk="1" latinLnBrk="0" hangingPunct="1">
      <a:defRPr sz="1585" kern="1200">
        <a:solidFill>
          <a:schemeClr val="tx1"/>
        </a:solidFill>
        <a:latin typeface="+mn-lt"/>
        <a:ea typeface="+mn-ea"/>
        <a:cs typeface="+mn-cs"/>
      </a:defRPr>
    </a:lvl5pPr>
    <a:lvl6pPr marL="2012594" algn="l" defTabSz="805038" rtl="0" eaLnBrk="1" latinLnBrk="0" hangingPunct="1">
      <a:defRPr sz="1585" kern="1200">
        <a:solidFill>
          <a:schemeClr val="tx1"/>
        </a:solidFill>
        <a:latin typeface="+mn-lt"/>
        <a:ea typeface="+mn-ea"/>
        <a:cs typeface="+mn-cs"/>
      </a:defRPr>
    </a:lvl6pPr>
    <a:lvl7pPr marL="2415113" algn="l" defTabSz="805038" rtl="0" eaLnBrk="1" latinLnBrk="0" hangingPunct="1">
      <a:defRPr sz="1585" kern="1200">
        <a:solidFill>
          <a:schemeClr val="tx1"/>
        </a:solidFill>
        <a:latin typeface="+mn-lt"/>
        <a:ea typeface="+mn-ea"/>
        <a:cs typeface="+mn-cs"/>
      </a:defRPr>
    </a:lvl7pPr>
    <a:lvl8pPr marL="2817632" algn="l" defTabSz="805038" rtl="0" eaLnBrk="1" latinLnBrk="0" hangingPunct="1">
      <a:defRPr sz="1585" kern="1200">
        <a:solidFill>
          <a:schemeClr val="tx1"/>
        </a:solidFill>
        <a:latin typeface="+mn-lt"/>
        <a:ea typeface="+mn-ea"/>
        <a:cs typeface="+mn-cs"/>
      </a:defRPr>
    </a:lvl8pPr>
    <a:lvl9pPr marL="3220151" algn="l" defTabSz="805038" rtl="0" eaLnBrk="1" latinLnBrk="0" hangingPunct="1">
      <a:defRPr sz="1585"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1" userDrawn="1">
          <p15:clr>
            <a:srgbClr val="A4A3A4"/>
          </p15:clr>
        </p15:guide>
        <p15:guide id="2" pos="192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99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94" autoAdjust="0"/>
    <p:restoredTop sz="81103" autoAdjust="0"/>
  </p:normalViewPr>
  <p:slideViewPr>
    <p:cSldViewPr snapToGrid="0">
      <p:cViewPr varScale="1">
        <p:scale>
          <a:sx n="103" d="100"/>
          <a:sy n="103" d="100"/>
        </p:scale>
        <p:origin x="3008" y="168"/>
      </p:cViewPr>
      <p:guideLst>
        <p:guide orient="horz" pos="2381"/>
        <p:guide pos="192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66DB71-5CE4-426A-A027-6F09E31BD91F}" type="datetimeFigureOut">
              <a:rPr lang="en-US" smtClean="0"/>
              <a:t>6/24/21</a:t>
            </a:fld>
            <a:endParaRPr lang="en-US"/>
          </a:p>
        </p:txBody>
      </p:sp>
      <p:sp>
        <p:nvSpPr>
          <p:cNvPr id="4" name="Slide Image Placeholder 3"/>
          <p:cNvSpPr>
            <a:spLocks noGrp="1" noRot="1" noChangeAspect="1"/>
          </p:cNvSpPr>
          <p:nvPr>
            <p:ph type="sldImg" idx="2"/>
          </p:nvPr>
        </p:nvSpPr>
        <p:spPr>
          <a:xfrm>
            <a:off x="2181225" y="1143000"/>
            <a:ext cx="24955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D93811-969D-4969-8043-AE388D387CF1}" type="slidenum">
              <a:rPr lang="en-US" smtClean="0"/>
              <a:t>‹#›</a:t>
            </a:fld>
            <a:endParaRPr lang="en-US"/>
          </a:p>
        </p:txBody>
      </p:sp>
    </p:spTree>
    <p:extLst>
      <p:ext uri="{BB962C8B-B14F-4D97-AF65-F5344CB8AC3E}">
        <p14:creationId xmlns:p14="http://schemas.microsoft.com/office/powerpoint/2010/main" val="3600215720"/>
      </p:ext>
    </p:extLst>
  </p:cSld>
  <p:clrMap bg1="lt1" tx1="dk1" bg2="lt2" tx2="dk2" accent1="accent1" accent2="accent2" accent3="accent3" accent4="accent4" accent5="accent5" accent6="accent6" hlink="hlink" folHlink="folHlink"/>
  <p:notesStyle>
    <a:lvl1pPr marL="0" algn="l" defTabSz="805038" rtl="0" eaLnBrk="1" latinLnBrk="0" hangingPunct="1">
      <a:defRPr sz="1056" kern="1200">
        <a:solidFill>
          <a:schemeClr val="tx1"/>
        </a:solidFill>
        <a:latin typeface="+mn-lt"/>
        <a:ea typeface="+mn-ea"/>
        <a:cs typeface="+mn-cs"/>
      </a:defRPr>
    </a:lvl1pPr>
    <a:lvl2pPr marL="402519" algn="l" defTabSz="805038" rtl="0" eaLnBrk="1" latinLnBrk="0" hangingPunct="1">
      <a:defRPr sz="1056" kern="1200">
        <a:solidFill>
          <a:schemeClr val="tx1"/>
        </a:solidFill>
        <a:latin typeface="+mn-lt"/>
        <a:ea typeface="+mn-ea"/>
        <a:cs typeface="+mn-cs"/>
      </a:defRPr>
    </a:lvl2pPr>
    <a:lvl3pPr marL="805038" algn="l" defTabSz="805038" rtl="0" eaLnBrk="1" latinLnBrk="0" hangingPunct="1">
      <a:defRPr sz="1056" kern="1200">
        <a:solidFill>
          <a:schemeClr val="tx1"/>
        </a:solidFill>
        <a:latin typeface="+mn-lt"/>
        <a:ea typeface="+mn-ea"/>
        <a:cs typeface="+mn-cs"/>
      </a:defRPr>
    </a:lvl3pPr>
    <a:lvl4pPr marL="1207557" algn="l" defTabSz="805038" rtl="0" eaLnBrk="1" latinLnBrk="0" hangingPunct="1">
      <a:defRPr sz="1056" kern="1200">
        <a:solidFill>
          <a:schemeClr val="tx1"/>
        </a:solidFill>
        <a:latin typeface="+mn-lt"/>
        <a:ea typeface="+mn-ea"/>
        <a:cs typeface="+mn-cs"/>
      </a:defRPr>
    </a:lvl4pPr>
    <a:lvl5pPr marL="1610076" algn="l" defTabSz="805038" rtl="0" eaLnBrk="1" latinLnBrk="0" hangingPunct="1">
      <a:defRPr sz="1056" kern="1200">
        <a:solidFill>
          <a:schemeClr val="tx1"/>
        </a:solidFill>
        <a:latin typeface="+mn-lt"/>
        <a:ea typeface="+mn-ea"/>
        <a:cs typeface="+mn-cs"/>
      </a:defRPr>
    </a:lvl5pPr>
    <a:lvl6pPr marL="2012594" algn="l" defTabSz="805038" rtl="0" eaLnBrk="1" latinLnBrk="0" hangingPunct="1">
      <a:defRPr sz="1056" kern="1200">
        <a:solidFill>
          <a:schemeClr val="tx1"/>
        </a:solidFill>
        <a:latin typeface="+mn-lt"/>
        <a:ea typeface="+mn-ea"/>
        <a:cs typeface="+mn-cs"/>
      </a:defRPr>
    </a:lvl6pPr>
    <a:lvl7pPr marL="2415113" algn="l" defTabSz="805038" rtl="0" eaLnBrk="1" latinLnBrk="0" hangingPunct="1">
      <a:defRPr sz="1056" kern="1200">
        <a:solidFill>
          <a:schemeClr val="tx1"/>
        </a:solidFill>
        <a:latin typeface="+mn-lt"/>
        <a:ea typeface="+mn-ea"/>
        <a:cs typeface="+mn-cs"/>
      </a:defRPr>
    </a:lvl7pPr>
    <a:lvl8pPr marL="2817632" algn="l" defTabSz="805038" rtl="0" eaLnBrk="1" latinLnBrk="0" hangingPunct="1">
      <a:defRPr sz="1056" kern="1200">
        <a:solidFill>
          <a:schemeClr val="tx1"/>
        </a:solidFill>
        <a:latin typeface="+mn-lt"/>
        <a:ea typeface="+mn-ea"/>
        <a:cs typeface="+mn-cs"/>
      </a:defRPr>
    </a:lvl8pPr>
    <a:lvl9pPr marL="3220151" algn="l" defTabSz="805038" rtl="0" eaLnBrk="1" latinLnBrk="0" hangingPunct="1">
      <a:defRPr sz="105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81225" y="1143000"/>
            <a:ext cx="2495550" cy="3086100"/>
          </a:xfrm>
        </p:spPr>
      </p:sp>
      <p:sp>
        <p:nvSpPr>
          <p:cNvPr id="3" name="Notes Placeholder 2"/>
          <p:cNvSpPr>
            <a:spLocks noGrp="1"/>
          </p:cNvSpPr>
          <p:nvPr>
            <p:ph type="body" idx="1"/>
          </p:nvPr>
        </p:nvSpPr>
        <p:spPr/>
        <p:txBody>
          <a:bodyPr/>
          <a:lstStyle/>
          <a:p>
            <a:r>
              <a:rPr lang="en-US" sz="1200" b="1" dirty="0"/>
              <a:t>Figure S5. </a:t>
            </a:r>
            <a:r>
              <a:rPr lang="en-US" sz="1200" dirty="0"/>
              <a:t>The alignment of off-target sequences with 12 LbCpf1 targets selected based on Chinese Spring RefSeqv1.0. The top three sequences for each target correspond to three homoeologous genomes. The PAM sequence TTTV is included on the 5’ end. The consensus nucleotides compared to the first designed target are shown as “.”. Only those sequences that contain the TTTV PAM are shown for targets PDST16, GW7T13, GW2T6 and An1T12.</a:t>
            </a:r>
            <a:endParaRPr lang="en-US" dirty="0"/>
          </a:p>
        </p:txBody>
      </p:sp>
      <p:sp>
        <p:nvSpPr>
          <p:cNvPr id="4" name="Slide Number Placeholder 3"/>
          <p:cNvSpPr>
            <a:spLocks noGrp="1"/>
          </p:cNvSpPr>
          <p:nvPr>
            <p:ph type="sldNum" sz="quarter" idx="5"/>
          </p:nvPr>
        </p:nvSpPr>
        <p:spPr/>
        <p:txBody>
          <a:bodyPr/>
          <a:lstStyle/>
          <a:p>
            <a:fld id="{9BD93811-969D-4969-8043-AE388D387CF1}" type="slidenum">
              <a:rPr lang="en-US" smtClean="0"/>
              <a:t>1</a:t>
            </a:fld>
            <a:endParaRPr lang="en-US"/>
          </a:p>
        </p:txBody>
      </p:sp>
    </p:spTree>
    <p:extLst>
      <p:ext uri="{BB962C8B-B14F-4D97-AF65-F5344CB8AC3E}">
        <p14:creationId xmlns:p14="http://schemas.microsoft.com/office/powerpoint/2010/main" val="6982979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8986" y="1237197"/>
            <a:ext cx="5201841" cy="2631887"/>
          </a:xfrm>
        </p:spPr>
        <p:txBody>
          <a:bodyPr anchor="b"/>
          <a:lstStyle>
            <a:lvl1pPr algn="ctr">
              <a:defRPr sz="4016"/>
            </a:lvl1pPr>
          </a:lstStyle>
          <a:p>
            <a:r>
              <a:rPr lang="en-US"/>
              <a:t>Click to edit Master title style</a:t>
            </a:r>
            <a:endParaRPr lang="en-US" dirty="0"/>
          </a:p>
        </p:txBody>
      </p:sp>
      <p:sp>
        <p:nvSpPr>
          <p:cNvPr id="3" name="Subtitle 2"/>
          <p:cNvSpPr>
            <a:spLocks noGrp="1"/>
          </p:cNvSpPr>
          <p:nvPr>
            <p:ph type="subTitle" idx="1"/>
          </p:nvPr>
        </p:nvSpPr>
        <p:spPr>
          <a:xfrm>
            <a:off x="764977" y="3970580"/>
            <a:ext cx="4589860" cy="1825171"/>
          </a:xfrm>
        </p:spPr>
        <p:txBody>
          <a:bodyPr/>
          <a:lstStyle>
            <a:lvl1pPr marL="0" indent="0" algn="ctr">
              <a:buNone/>
              <a:defRPr sz="1606"/>
            </a:lvl1pPr>
            <a:lvl2pPr marL="306004" indent="0" algn="ctr">
              <a:buNone/>
              <a:defRPr sz="1339"/>
            </a:lvl2pPr>
            <a:lvl3pPr marL="612008" indent="0" algn="ctr">
              <a:buNone/>
              <a:defRPr sz="1205"/>
            </a:lvl3pPr>
            <a:lvl4pPr marL="918012" indent="0" algn="ctr">
              <a:buNone/>
              <a:defRPr sz="1071"/>
            </a:lvl4pPr>
            <a:lvl5pPr marL="1224016" indent="0" algn="ctr">
              <a:buNone/>
              <a:defRPr sz="1071"/>
            </a:lvl5pPr>
            <a:lvl6pPr marL="1530020" indent="0" algn="ctr">
              <a:buNone/>
              <a:defRPr sz="1071"/>
            </a:lvl6pPr>
            <a:lvl7pPr marL="1836024" indent="0" algn="ctr">
              <a:buNone/>
              <a:defRPr sz="1071"/>
            </a:lvl7pPr>
            <a:lvl8pPr marL="2142028" indent="0" algn="ctr">
              <a:buNone/>
              <a:defRPr sz="1071"/>
            </a:lvl8pPr>
            <a:lvl9pPr marL="2448032" indent="0" algn="ctr">
              <a:buNone/>
              <a:defRPr sz="1071"/>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D59CCAF-515F-4FE3-93D8-48EF8AE02A60}" type="datetimeFigureOut">
              <a:rPr lang="en-US" smtClean="0"/>
              <a:pPr/>
              <a:t>6/24/21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135DD8-F41A-4223-86FA-4D82C3B0C855}" type="slidenum">
              <a:rPr lang="en-US" smtClean="0"/>
              <a:pPr/>
              <a:t>‹#›</a:t>
            </a:fld>
            <a:endParaRPr lang="en-US"/>
          </a:p>
        </p:txBody>
      </p:sp>
    </p:spTree>
    <p:extLst>
      <p:ext uri="{BB962C8B-B14F-4D97-AF65-F5344CB8AC3E}">
        <p14:creationId xmlns:p14="http://schemas.microsoft.com/office/powerpoint/2010/main" val="3210773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59CCAF-515F-4FE3-93D8-48EF8AE02A60}" type="datetimeFigureOut">
              <a:rPr lang="en-US" smtClean="0"/>
              <a:pPr/>
              <a:t>6/24/21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135DD8-F41A-4223-86FA-4D82C3B0C855}" type="slidenum">
              <a:rPr lang="en-US" smtClean="0"/>
              <a:pPr/>
              <a:t>‹#›</a:t>
            </a:fld>
            <a:endParaRPr lang="en-US"/>
          </a:p>
        </p:txBody>
      </p:sp>
    </p:spTree>
    <p:extLst>
      <p:ext uri="{BB962C8B-B14F-4D97-AF65-F5344CB8AC3E}">
        <p14:creationId xmlns:p14="http://schemas.microsoft.com/office/powerpoint/2010/main" val="3015993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79491" y="402483"/>
            <a:ext cx="1319585" cy="640647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20738" y="402483"/>
            <a:ext cx="3882256" cy="64064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59CCAF-515F-4FE3-93D8-48EF8AE02A60}" type="datetimeFigureOut">
              <a:rPr lang="en-US" smtClean="0"/>
              <a:pPr/>
              <a:t>6/24/21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135DD8-F41A-4223-86FA-4D82C3B0C855}" type="slidenum">
              <a:rPr lang="en-US" smtClean="0"/>
              <a:pPr/>
              <a:t>‹#›</a:t>
            </a:fld>
            <a:endParaRPr lang="en-US"/>
          </a:p>
        </p:txBody>
      </p:sp>
    </p:spTree>
    <p:extLst>
      <p:ext uri="{BB962C8B-B14F-4D97-AF65-F5344CB8AC3E}">
        <p14:creationId xmlns:p14="http://schemas.microsoft.com/office/powerpoint/2010/main" val="1037150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59CCAF-515F-4FE3-93D8-48EF8AE02A60}" type="datetimeFigureOut">
              <a:rPr lang="en-US" smtClean="0"/>
              <a:pPr/>
              <a:t>6/24/21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135DD8-F41A-4223-86FA-4D82C3B0C855}" type="slidenum">
              <a:rPr lang="en-US" smtClean="0"/>
              <a:pPr/>
              <a:t>‹#›</a:t>
            </a:fld>
            <a:endParaRPr lang="en-US"/>
          </a:p>
        </p:txBody>
      </p:sp>
    </p:spTree>
    <p:extLst>
      <p:ext uri="{BB962C8B-B14F-4D97-AF65-F5344CB8AC3E}">
        <p14:creationId xmlns:p14="http://schemas.microsoft.com/office/powerpoint/2010/main" val="1723962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17550" y="1884671"/>
            <a:ext cx="5278339" cy="3144614"/>
          </a:xfrm>
        </p:spPr>
        <p:txBody>
          <a:bodyPr anchor="b"/>
          <a:lstStyle>
            <a:lvl1pPr>
              <a:defRPr sz="4016"/>
            </a:lvl1pPr>
          </a:lstStyle>
          <a:p>
            <a:r>
              <a:rPr lang="en-US"/>
              <a:t>Click to edit Master title style</a:t>
            </a:r>
            <a:endParaRPr lang="en-US" dirty="0"/>
          </a:p>
        </p:txBody>
      </p:sp>
      <p:sp>
        <p:nvSpPr>
          <p:cNvPr id="3" name="Text Placeholder 2"/>
          <p:cNvSpPr>
            <a:spLocks noGrp="1"/>
          </p:cNvSpPr>
          <p:nvPr>
            <p:ph type="body" idx="1"/>
          </p:nvPr>
        </p:nvSpPr>
        <p:spPr>
          <a:xfrm>
            <a:off x="417550" y="5059035"/>
            <a:ext cx="5278339" cy="1653678"/>
          </a:xfrm>
        </p:spPr>
        <p:txBody>
          <a:bodyPr/>
          <a:lstStyle>
            <a:lvl1pPr marL="0" indent="0">
              <a:buNone/>
              <a:defRPr sz="1606">
                <a:solidFill>
                  <a:schemeClr val="tx1"/>
                </a:solidFill>
              </a:defRPr>
            </a:lvl1pPr>
            <a:lvl2pPr marL="306004" indent="0">
              <a:buNone/>
              <a:defRPr sz="1339">
                <a:solidFill>
                  <a:schemeClr val="tx1">
                    <a:tint val="75000"/>
                  </a:schemeClr>
                </a:solidFill>
              </a:defRPr>
            </a:lvl2pPr>
            <a:lvl3pPr marL="612008" indent="0">
              <a:buNone/>
              <a:defRPr sz="1205">
                <a:solidFill>
                  <a:schemeClr val="tx1">
                    <a:tint val="75000"/>
                  </a:schemeClr>
                </a:solidFill>
              </a:defRPr>
            </a:lvl3pPr>
            <a:lvl4pPr marL="918012" indent="0">
              <a:buNone/>
              <a:defRPr sz="1071">
                <a:solidFill>
                  <a:schemeClr val="tx1">
                    <a:tint val="75000"/>
                  </a:schemeClr>
                </a:solidFill>
              </a:defRPr>
            </a:lvl4pPr>
            <a:lvl5pPr marL="1224016" indent="0">
              <a:buNone/>
              <a:defRPr sz="1071">
                <a:solidFill>
                  <a:schemeClr val="tx1">
                    <a:tint val="75000"/>
                  </a:schemeClr>
                </a:solidFill>
              </a:defRPr>
            </a:lvl5pPr>
            <a:lvl6pPr marL="1530020" indent="0">
              <a:buNone/>
              <a:defRPr sz="1071">
                <a:solidFill>
                  <a:schemeClr val="tx1">
                    <a:tint val="75000"/>
                  </a:schemeClr>
                </a:solidFill>
              </a:defRPr>
            </a:lvl6pPr>
            <a:lvl7pPr marL="1836024" indent="0">
              <a:buNone/>
              <a:defRPr sz="1071">
                <a:solidFill>
                  <a:schemeClr val="tx1">
                    <a:tint val="75000"/>
                  </a:schemeClr>
                </a:solidFill>
              </a:defRPr>
            </a:lvl7pPr>
            <a:lvl8pPr marL="2142028" indent="0">
              <a:buNone/>
              <a:defRPr sz="1071">
                <a:solidFill>
                  <a:schemeClr val="tx1">
                    <a:tint val="75000"/>
                  </a:schemeClr>
                </a:solidFill>
              </a:defRPr>
            </a:lvl8pPr>
            <a:lvl9pPr marL="2448032" indent="0">
              <a:buNone/>
              <a:defRPr sz="1071">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D59CCAF-515F-4FE3-93D8-48EF8AE02A60}" type="datetimeFigureOut">
              <a:rPr lang="en-US" smtClean="0"/>
              <a:pPr/>
              <a:t>6/24/21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135DD8-F41A-4223-86FA-4D82C3B0C855}" type="slidenum">
              <a:rPr lang="en-US" smtClean="0"/>
              <a:pPr/>
              <a:t>‹#›</a:t>
            </a:fld>
            <a:endParaRPr lang="en-US"/>
          </a:p>
        </p:txBody>
      </p:sp>
    </p:spTree>
    <p:extLst>
      <p:ext uri="{BB962C8B-B14F-4D97-AF65-F5344CB8AC3E}">
        <p14:creationId xmlns:p14="http://schemas.microsoft.com/office/powerpoint/2010/main" val="4140439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20737" y="2012414"/>
            <a:ext cx="2600921" cy="479654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098155" y="2012414"/>
            <a:ext cx="2600921" cy="479654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D59CCAF-515F-4FE3-93D8-48EF8AE02A60}" type="datetimeFigureOut">
              <a:rPr lang="en-US" smtClean="0"/>
              <a:pPr/>
              <a:t>6/24/21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135DD8-F41A-4223-86FA-4D82C3B0C855}" type="slidenum">
              <a:rPr lang="en-US" smtClean="0"/>
              <a:pPr/>
              <a:t>‹#›</a:t>
            </a:fld>
            <a:endParaRPr lang="en-US"/>
          </a:p>
        </p:txBody>
      </p:sp>
    </p:spTree>
    <p:extLst>
      <p:ext uri="{BB962C8B-B14F-4D97-AF65-F5344CB8AC3E}">
        <p14:creationId xmlns:p14="http://schemas.microsoft.com/office/powerpoint/2010/main" val="695948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1534" y="402484"/>
            <a:ext cx="5278339" cy="1461188"/>
          </a:xfrm>
        </p:spPr>
        <p:txBody>
          <a:bodyPr/>
          <a:lstStyle/>
          <a:p>
            <a:r>
              <a:rPr lang="en-US"/>
              <a:t>Click to edit Master title style</a:t>
            </a:r>
            <a:endParaRPr lang="en-US" dirty="0"/>
          </a:p>
        </p:txBody>
      </p:sp>
      <p:sp>
        <p:nvSpPr>
          <p:cNvPr id="3" name="Text Placeholder 2"/>
          <p:cNvSpPr>
            <a:spLocks noGrp="1"/>
          </p:cNvSpPr>
          <p:nvPr>
            <p:ph type="body" idx="1"/>
          </p:nvPr>
        </p:nvSpPr>
        <p:spPr>
          <a:xfrm>
            <a:off x="421535" y="1853171"/>
            <a:ext cx="2588967" cy="908210"/>
          </a:xfrm>
        </p:spPr>
        <p:txBody>
          <a:bodyPr anchor="b"/>
          <a:lstStyle>
            <a:lvl1pPr marL="0" indent="0">
              <a:buNone/>
              <a:defRPr sz="1606" b="1"/>
            </a:lvl1pPr>
            <a:lvl2pPr marL="306004" indent="0">
              <a:buNone/>
              <a:defRPr sz="1339" b="1"/>
            </a:lvl2pPr>
            <a:lvl3pPr marL="612008" indent="0">
              <a:buNone/>
              <a:defRPr sz="1205" b="1"/>
            </a:lvl3pPr>
            <a:lvl4pPr marL="918012" indent="0">
              <a:buNone/>
              <a:defRPr sz="1071" b="1"/>
            </a:lvl4pPr>
            <a:lvl5pPr marL="1224016" indent="0">
              <a:buNone/>
              <a:defRPr sz="1071" b="1"/>
            </a:lvl5pPr>
            <a:lvl6pPr marL="1530020" indent="0">
              <a:buNone/>
              <a:defRPr sz="1071" b="1"/>
            </a:lvl6pPr>
            <a:lvl7pPr marL="1836024" indent="0">
              <a:buNone/>
              <a:defRPr sz="1071" b="1"/>
            </a:lvl7pPr>
            <a:lvl8pPr marL="2142028" indent="0">
              <a:buNone/>
              <a:defRPr sz="1071" b="1"/>
            </a:lvl8pPr>
            <a:lvl9pPr marL="2448032" indent="0">
              <a:buNone/>
              <a:defRPr sz="1071" b="1"/>
            </a:lvl9pPr>
          </a:lstStyle>
          <a:p>
            <a:pPr lvl="0"/>
            <a:r>
              <a:rPr lang="en-US"/>
              <a:t>Edit Master text styles</a:t>
            </a:r>
          </a:p>
        </p:txBody>
      </p:sp>
      <p:sp>
        <p:nvSpPr>
          <p:cNvPr id="4" name="Content Placeholder 3"/>
          <p:cNvSpPr>
            <a:spLocks noGrp="1"/>
          </p:cNvSpPr>
          <p:nvPr>
            <p:ph sz="half" idx="2"/>
          </p:nvPr>
        </p:nvSpPr>
        <p:spPr>
          <a:xfrm>
            <a:off x="421535" y="2761381"/>
            <a:ext cx="2588967" cy="40615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098155" y="1853171"/>
            <a:ext cx="2601718" cy="908210"/>
          </a:xfrm>
        </p:spPr>
        <p:txBody>
          <a:bodyPr anchor="b"/>
          <a:lstStyle>
            <a:lvl1pPr marL="0" indent="0">
              <a:buNone/>
              <a:defRPr sz="1606" b="1"/>
            </a:lvl1pPr>
            <a:lvl2pPr marL="306004" indent="0">
              <a:buNone/>
              <a:defRPr sz="1339" b="1"/>
            </a:lvl2pPr>
            <a:lvl3pPr marL="612008" indent="0">
              <a:buNone/>
              <a:defRPr sz="1205" b="1"/>
            </a:lvl3pPr>
            <a:lvl4pPr marL="918012" indent="0">
              <a:buNone/>
              <a:defRPr sz="1071" b="1"/>
            </a:lvl4pPr>
            <a:lvl5pPr marL="1224016" indent="0">
              <a:buNone/>
              <a:defRPr sz="1071" b="1"/>
            </a:lvl5pPr>
            <a:lvl6pPr marL="1530020" indent="0">
              <a:buNone/>
              <a:defRPr sz="1071" b="1"/>
            </a:lvl6pPr>
            <a:lvl7pPr marL="1836024" indent="0">
              <a:buNone/>
              <a:defRPr sz="1071" b="1"/>
            </a:lvl7pPr>
            <a:lvl8pPr marL="2142028" indent="0">
              <a:buNone/>
              <a:defRPr sz="1071" b="1"/>
            </a:lvl8pPr>
            <a:lvl9pPr marL="2448032" indent="0">
              <a:buNone/>
              <a:defRPr sz="1071" b="1"/>
            </a:lvl9pPr>
          </a:lstStyle>
          <a:p>
            <a:pPr lvl="0"/>
            <a:r>
              <a:rPr lang="en-US"/>
              <a:t>Edit Master text styles</a:t>
            </a:r>
          </a:p>
        </p:txBody>
      </p:sp>
      <p:sp>
        <p:nvSpPr>
          <p:cNvPr id="6" name="Content Placeholder 5"/>
          <p:cNvSpPr>
            <a:spLocks noGrp="1"/>
          </p:cNvSpPr>
          <p:nvPr>
            <p:ph sz="quarter" idx="4"/>
          </p:nvPr>
        </p:nvSpPr>
        <p:spPr>
          <a:xfrm>
            <a:off x="3098155" y="2761381"/>
            <a:ext cx="2601718" cy="40615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D59CCAF-515F-4FE3-93D8-48EF8AE02A60}" type="datetimeFigureOut">
              <a:rPr lang="en-US" smtClean="0"/>
              <a:pPr/>
              <a:t>6/24/21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135DD8-F41A-4223-86FA-4D82C3B0C855}" type="slidenum">
              <a:rPr lang="en-US" smtClean="0"/>
              <a:pPr/>
              <a:t>‹#›</a:t>
            </a:fld>
            <a:endParaRPr lang="en-US"/>
          </a:p>
        </p:txBody>
      </p:sp>
    </p:spTree>
    <p:extLst>
      <p:ext uri="{BB962C8B-B14F-4D97-AF65-F5344CB8AC3E}">
        <p14:creationId xmlns:p14="http://schemas.microsoft.com/office/powerpoint/2010/main" val="17734207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D59CCAF-515F-4FE3-93D8-48EF8AE02A60}" type="datetimeFigureOut">
              <a:rPr lang="en-US" smtClean="0"/>
              <a:pPr/>
              <a:t>6/24/21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135DD8-F41A-4223-86FA-4D82C3B0C855}" type="slidenum">
              <a:rPr lang="en-US" smtClean="0"/>
              <a:pPr/>
              <a:t>‹#›</a:t>
            </a:fld>
            <a:endParaRPr lang="en-US"/>
          </a:p>
        </p:txBody>
      </p:sp>
    </p:spTree>
    <p:extLst>
      <p:ext uri="{BB962C8B-B14F-4D97-AF65-F5344CB8AC3E}">
        <p14:creationId xmlns:p14="http://schemas.microsoft.com/office/powerpoint/2010/main" val="36218471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59CCAF-515F-4FE3-93D8-48EF8AE02A60}" type="datetimeFigureOut">
              <a:rPr lang="en-US" smtClean="0"/>
              <a:pPr/>
              <a:t>6/24/21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135DD8-F41A-4223-86FA-4D82C3B0C855}" type="slidenum">
              <a:rPr lang="en-US" smtClean="0"/>
              <a:pPr/>
              <a:t>‹#›</a:t>
            </a:fld>
            <a:endParaRPr lang="en-US"/>
          </a:p>
        </p:txBody>
      </p:sp>
    </p:spTree>
    <p:extLst>
      <p:ext uri="{BB962C8B-B14F-4D97-AF65-F5344CB8AC3E}">
        <p14:creationId xmlns:p14="http://schemas.microsoft.com/office/powerpoint/2010/main" val="23407450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21534" y="503978"/>
            <a:ext cx="1973799" cy="1763924"/>
          </a:xfrm>
        </p:spPr>
        <p:txBody>
          <a:bodyPr anchor="b"/>
          <a:lstStyle>
            <a:lvl1pPr>
              <a:defRPr sz="2142"/>
            </a:lvl1pPr>
          </a:lstStyle>
          <a:p>
            <a:r>
              <a:rPr lang="en-US"/>
              <a:t>Click to edit Master title style</a:t>
            </a:r>
            <a:endParaRPr lang="en-US" dirty="0"/>
          </a:p>
        </p:txBody>
      </p:sp>
      <p:sp>
        <p:nvSpPr>
          <p:cNvPr id="3" name="Content Placeholder 2"/>
          <p:cNvSpPr>
            <a:spLocks noGrp="1"/>
          </p:cNvSpPr>
          <p:nvPr>
            <p:ph idx="1"/>
          </p:nvPr>
        </p:nvSpPr>
        <p:spPr>
          <a:xfrm>
            <a:off x="2601718" y="1088455"/>
            <a:ext cx="3098155" cy="5372269"/>
          </a:xfrm>
        </p:spPr>
        <p:txBody>
          <a:bodyPr/>
          <a:lstStyle>
            <a:lvl1pPr>
              <a:defRPr sz="2142"/>
            </a:lvl1pPr>
            <a:lvl2pPr>
              <a:defRPr sz="1874"/>
            </a:lvl2pPr>
            <a:lvl3pPr>
              <a:defRPr sz="1606"/>
            </a:lvl3pPr>
            <a:lvl4pPr>
              <a:defRPr sz="1339"/>
            </a:lvl4pPr>
            <a:lvl5pPr>
              <a:defRPr sz="1339"/>
            </a:lvl5pPr>
            <a:lvl6pPr>
              <a:defRPr sz="1339"/>
            </a:lvl6pPr>
            <a:lvl7pPr>
              <a:defRPr sz="1339"/>
            </a:lvl7pPr>
            <a:lvl8pPr>
              <a:defRPr sz="1339"/>
            </a:lvl8pPr>
            <a:lvl9pPr>
              <a:defRPr sz="133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21534" y="2267902"/>
            <a:ext cx="1973799" cy="4201570"/>
          </a:xfrm>
        </p:spPr>
        <p:txBody>
          <a:bodyPr/>
          <a:lstStyle>
            <a:lvl1pPr marL="0" indent="0">
              <a:buNone/>
              <a:defRPr sz="1071"/>
            </a:lvl1pPr>
            <a:lvl2pPr marL="306004" indent="0">
              <a:buNone/>
              <a:defRPr sz="937"/>
            </a:lvl2pPr>
            <a:lvl3pPr marL="612008" indent="0">
              <a:buNone/>
              <a:defRPr sz="803"/>
            </a:lvl3pPr>
            <a:lvl4pPr marL="918012" indent="0">
              <a:buNone/>
              <a:defRPr sz="669"/>
            </a:lvl4pPr>
            <a:lvl5pPr marL="1224016" indent="0">
              <a:buNone/>
              <a:defRPr sz="669"/>
            </a:lvl5pPr>
            <a:lvl6pPr marL="1530020" indent="0">
              <a:buNone/>
              <a:defRPr sz="669"/>
            </a:lvl6pPr>
            <a:lvl7pPr marL="1836024" indent="0">
              <a:buNone/>
              <a:defRPr sz="669"/>
            </a:lvl7pPr>
            <a:lvl8pPr marL="2142028" indent="0">
              <a:buNone/>
              <a:defRPr sz="669"/>
            </a:lvl8pPr>
            <a:lvl9pPr marL="2448032" indent="0">
              <a:buNone/>
              <a:defRPr sz="669"/>
            </a:lvl9pPr>
          </a:lstStyle>
          <a:p>
            <a:pPr lvl="0"/>
            <a:r>
              <a:rPr lang="en-US"/>
              <a:t>Edit Master text styles</a:t>
            </a:r>
          </a:p>
        </p:txBody>
      </p:sp>
      <p:sp>
        <p:nvSpPr>
          <p:cNvPr id="5" name="Date Placeholder 4"/>
          <p:cNvSpPr>
            <a:spLocks noGrp="1"/>
          </p:cNvSpPr>
          <p:nvPr>
            <p:ph type="dt" sz="half" idx="10"/>
          </p:nvPr>
        </p:nvSpPr>
        <p:spPr/>
        <p:txBody>
          <a:bodyPr/>
          <a:lstStyle/>
          <a:p>
            <a:fld id="{ED59CCAF-515F-4FE3-93D8-48EF8AE02A60}" type="datetimeFigureOut">
              <a:rPr lang="en-US" smtClean="0"/>
              <a:pPr/>
              <a:t>6/24/21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135DD8-F41A-4223-86FA-4D82C3B0C855}" type="slidenum">
              <a:rPr lang="en-US" smtClean="0"/>
              <a:pPr/>
              <a:t>‹#›</a:t>
            </a:fld>
            <a:endParaRPr lang="en-US"/>
          </a:p>
        </p:txBody>
      </p:sp>
    </p:spTree>
    <p:extLst>
      <p:ext uri="{BB962C8B-B14F-4D97-AF65-F5344CB8AC3E}">
        <p14:creationId xmlns:p14="http://schemas.microsoft.com/office/powerpoint/2010/main" val="3635571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21534" y="503978"/>
            <a:ext cx="1973799" cy="1763924"/>
          </a:xfrm>
        </p:spPr>
        <p:txBody>
          <a:bodyPr anchor="b"/>
          <a:lstStyle>
            <a:lvl1pPr>
              <a:defRPr sz="2142"/>
            </a:lvl1pPr>
          </a:lstStyle>
          <a:p>
            <a:r>
              <a:rPr lang="en-US"/>
              <a:t>Click to edit Master title style</a:t>
            </a:r>
            <a:endParaRPr lang="en-US" dirty="0"/>
          </a:p>
        </p:txBody>
      </p:sp>
      <p:sp>
        <p:nvSpPr>
          <p:cNvPr id="3" name="Picture Placeholder 2"/>
          <p:cNvSpPr>
            <a:spLocks noGrp="1" noChangeAspect="1"/>
          </p:cNvSpPr>
          <p:nvPr>
            <p:ph type="pic" idx="1"/>
          </p:nvPr>
        </p:nvSpPr>
        <p:spPr>
          <a:xfrm>
            <a:off x="2601718" y="1088455"/>
            <a:ext cx="3098155" cy="5372269"/>
          </a:xfrm>
        </p:spPr>
        <p:txBody>
          <a:bodyPr anchor="t"/>
          <a:lstStyle>
            <a:lvl1pPr marL="0" indent="0">
              <a:buNone/>
              <a:defRPr sz="2142"/>
            </a:lvl1pPr>
            <a:lvl2pPr marL="306004" indent="0">
              <a:buNone/>
              <a:defRPr sz="1874"/>
            </a:lvl2pPr>
            <a:lvl3pPr marL="612008" indent="0">
              <a:buNone/>
              <a:defRPr sz="1606"/>
            </a:lvl3pPr>
            <a:lvl4pPr marL="918012" indent="0">
              <a:buNone/>
              <a:defRPr sz="1339"/>
            </a:lvl4pPr>
            <a:lvl5pPr marL="1224016" indent="0">
              <a:buNone/>
              <a:defRPr sz="1339"/>
            </a:lvl5pPr>
            <a:lvl6pPr marL="1530020" indent="0">
              <a:buNone/>
              <a:defRPr sz="1339"/>
            </a:lvl6pPr>
            <a:lvl7pPr marL="1836024" indent="0">
              <a:buNone/>
              <a:defRPr sz="1339"/>
            </a:lvl7pPr>
            <a:lvl8pPr marL="2142028" indent="0">
              <a:buNone/>
              <a:defRPr sz="1339"/>
            </a:lvl8pPr>
            <a:lvl9pPr marL="2448032" indent="0">
              <a:buNone/>
              <a:defRPr sz="1339"/>
            </a:lvl9pPr>
          </a:lstStyle>
          <a:p>
            <a:r>
              <a:rPr lang="en-US"/>
              <a:t>Click icon to add picture</a:t>
            </a:r>
            <a:endParaRPr lang="en-US" dirty="0"/>
          </a:p>
        </p:txBody>
      </p:sp>
      <p:sp>
        <p:nvSpPr>
          <p:cNvPr id="4" name="Text Placeholder 3"/>
          <p:cNvSpPr>
            <a:spLocks noGrp="1"/>
          </p:cNvSpPr>
          <p:nvPr>
            <p:ph type="body" sz="half" idx="2"/>
          </p:nvPr>
        </p:nvSpPr>
        <p:spPr>
          <a:xfrm>
            <a:off x="421534" y="2267902"/>
            <a:ext cx="1973799" cy="4201570"/>
          </a:xfrm>
        </p:spPr>
        <p:txBody>
          <a:bodyPr/>
          <a:lstStyle>
            <a:lvl1pPr marL="0" indent="0">
              <a:buNone/>
              <a:defRPr sz="1071"/>
            </a:lvl1pPr>
            <a:lvl2pPr marL="306004" indent="0">
              <a:buNone/>
              <a:defRPr sz="937"/>
            </a:lvl2pPr>
            <a:lvl3pPr marL="612008" indent="0">
              <a:buNone/>
              <a:defRPr sz="803"/>
            </a:lvl3pPr>
            <a:lvl4pPr marL="918012" indent="0">
              <a:buNone/>
              <a:defRPr sz="669"/>
            </a:lvl4pPr>
            <a:lvl5pPr marL="1224016" indent="0">
              <a:buNone/>
              <a:defRPr sz="669"/>
            </a:lvl5pPr>
            <a:lvl6pPr marL="1530020" indent="0">
              <a:buNone/>
              <a:defRPr sz="669"/>
            </a:lvl6pPr>
            <a:lvl7pPr marL="1836024" indent="0">
              <a:buNone/>
              <a:defRPr sz="669"/>
            </a:lvl7pPr>
            <a:lvl8pPr marL="2142028" indent="0">
              <a:buNone/>
              <a:defRPr sz="669"/>
            </a:lvl8pPr>
            <a:lvl9pPr marL="2448032" indent="0">
              <a:buNone/>
              <a:defRPr sz="669"/>
            </a:lvl9pPr>
          </a:lstStyle>
          <a:p>
            <a:pPr lvl="0"/>
            <a:r>
              <a:rPr lang="en-US"/>
              <a:t>Edit Master text styles</a:t>
            </a:r>
          </a:p>
        </p:txBody>
      </p:sp>
      <p:sp>
        <p:nvSpPr>
          <p:cNvPr id="5" name="Date Placeholder 4"/>
          <p:cNvSpPr>
            <a:spLocks noGrp="1"/>
          </p:cNvSpPr>
          <p:nvPr>
            <p:ph type="dt" sz="half" idx="10"/>
          </p:nvPr>
        </p:nvSpPr>
        <p:spPr/>
        <p:txBody>
          <a:bodyPr/>
          <a:lstStyle/>
          <a:p>
            <a:fld id="{ED59CCAF-515F-4FE3-93D8-48EF8AE02A60}" type="datetimeFigureOut">
              <a:rPr lang="en-US" smtClean="0"/>
              <a:pPr/>
              <a:t>6/24/21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135DD8-F41A-4223-86FA-4D82C3B0C855}" type="slidenum">
              <a:rPr lang="en-US" smtClean="0"/>
              <a:pPr/>
              <a:t>‹#›</a:t>
            </a:fld>
            <a:endParaRPr lang="en-US"/>
          </a:p>
        </p:txBody>
      </p:sp>
    </p:spTree>
    <p:extLst>
      <p:ext uri="{BB962C8B-B14F-4D97-AF65-F5344CB8AC3E}">
        <p14:creationId xmlns:p14="http://schemas.microsoft.com/office/powerpoint/2010/main" val="26783915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0737" y="402484"/>
            <a:ext cx="5278339" cy="146118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20737" y="2012414"/>
            <a:ext cx="5278339" cy="479654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20737" y="7006700"/>
            <a:ext cx="1376958" cy="402483"/>
          </a:xfrm>
          <a:prstGeom prst="rect">
            <a:avLst/>
          </a:prstGeom>
        </p:spPr>
        <p:txBody>
          <a:bodyPr vert="horz" lIns="91440" tIns="45720" rIns="91440" bIns="45720" rtlCol="0" anchor="ctr"/>
          <a:lstStyle>
            <a:lvl1pPr algn="l">
              <a:defRPr sz="803">
                <a:solidFill>
                  <a:schemeClr val="tx1">
                    <a:tint val="75000"/>
                  </a:schemeClr>
                </a:solidFill>
              </a:defRPr>
            </a:lvl1pPr>
          </a:lstStyle>
          <a:p>
            <a:fld id="{ED59CCAF-515F-4FE3-93D8-48EF8AE02A60}" type="datetimeFigureOut">
              <a:rPr lang="en-US" smtClean="0"/>
              <a:pPr/>
              <a:t>6/24/21</a:t>
            </a:fld>
            <a:endParaRPr lang="en-US"/>
          </a:p>
        </p:txBody>
      </p:sp>
      <p:sp>
        <p:nvSpPr>
          <p:cNvPr id="5" name="Footer Placeholder 4"/>
          <p:cNvSpPr>
            <a:spLocks noGrp="1"/>
          </p:cNvSpPr>
          <p:nvPr>
            <p:ph type="ftr" sz="quarter" idx="3"/>
          </p:nvPr>
        </p:nvSpPr>
        <p:spPr>
          <a:xfrm>
            <a:off x="2027188" y="7006700"/>
            <a:ext cx="2065437" cy="402483"/>
          </a:xfrm>
          <a:prstGeom prst="rect">
            <a:avLst/>
          </a:prstGeom>
        </p:spPr>
        <p:txBody>
          <a:bodyPr vert="horz" lIns="91440" tIns="45720" rIns="91440" bIns="45720" rtlCol="0" anchor="ctr"/>
          <a:lstStyle>
            <a:lvl1pPr algn="ctr">
              <a:defRPr sz="803">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22118" y="7006700"/>
            <a:ext cx="1376958" cy="402483"/>
          </a:xfrm>
          <a:prstGeom prst="rect">
            <a:avLst/>
          </a:prstGeom>
        </p:spPr>
        <p:txBody>
          <a:bodyPr vert="horz" lIns="91440" tIns="45720" rIns="91440" bIns="45720" rtlCol="0" anchor="ctr"/>
          <a:lstStyle>
            <a:lvl1pPr algn="r">
              <a:defRPr sz="803">
                <a:solidFill>
                  <a:schemeClr val="tx1">
                    <a:tint val="75000"/>
                  </a:schemeClr>
                </a:solidFill>
              </a:defRPr>
            </a:lvl1pPr>
          </a:lstStyle>
          <a:p>
            <a:fld id="{4E135DD8-F41A-4223-86FA-4D82C3B0C855}" type="slidenum">
              <a:rPr lang="en-US" smtClean="0"/>
              <a:pPr/>
              <a:t>‹#›</a:t>
            </a:fld>
            <a:endParaRPr lang="en-US"/>
          </a:p>
        </p:txBody>
      </p:sp>
    </p:spTree>
    <p:extLst>
      <p:ext uri="{BB962C8B-B14F-4D97-AF65-F5344CB8AC3E}">
        <p14:creationId xmlns:p14="http://schemas.microsoft.com/office/powerpoint/2010/main" val="4130787159"/>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612008" rtl="0" eaLnBrk="1" latinLnBrk="0" hangingPunct="1">
        <a:lnSpc>
          <a:spcPct val="90000"/>
        </a:lnSpc>
        <a:spcBef>
          <a:spcPct val="0"/>
        </a:spcBef>
        <a:buNone/>
        <a:defRPr sz="2945" kern="1200">
          <a:solidFill>
            <a:schemeClr val="tx1"/>
          </a:solidFill>
          <a:latin typeface="+mj-lt"/>
          <a:ea typeface="+mj-ea"/>
          <a:cs typeface="+mj-cs"/>
        </a:defRPr>
      </a:lvl1pPr>
    </p:titleStyle>
    <p:bodyStyle>
      <a:lvl1pPr marL="153002" indent="-153002" algn="l" defTabSz="612008" rtl="0" eaLnBrk="1" latinLnBrk="0" hangingPunct="1">
        <a:lnSpc>
          <a:spcPct val="90000"/>
        </a:lnSpc>
        <a:spcBef>
          <a:spcPts val="669"/>
        </a:spcBef>
        <a:buFont typeface="Arial" panose="020B0604020202020204" pitchFamily="34" charset="0"/>
        <a:buChar char="•"/>
        <a:defRPr sz="1874" kern="1200">
          <a:solidFill>
            <a:schemeClr val="tx1"/>
          </a:solidFill>
          <a:latin typeface="+mn-lt"/>
          <a:ea typeface="+mn-ea"/>
          <a:cs typeface="+mn-cs"/>
        </a:defRPr>
      </a:lvl1pPr>
      <a:lvl2pPr marL="459006" indent="-153002" algn="l" defTabSz="612008" rtl="0" eaLnBrk="1" latinLnBrk="0" hangingPunct="1">
        <a:lnSpc>
          <a:spcPct val="90000"/>
        </a:lnSpc>
        <a:spcBef>
          <a:spcPts val="335"/>
        </a:spcBef>
        <a:buFont typeface="Arial" panose="020B0604020202020204" pitchFamily="34" charset="0"/>
        <a:buChar char="•"/>
        <a:defRPr sz="1606" kern="1200">
          <a:solidFill>
            <a:schemeClr val="tx1"/>
          </a:solidFill>
          <a:latin typeface="+mn-lt"/>
          <a:ea typeface="+mn-ea"/>
          <a:cs typeface="+mn-cs"/>
        </a:defRPr>
      </a:lvl2pPr>
      <a:lvl3pPr marL="765010" indent="-153002" algn="l" defTabSz="612008" rtl="0" eaLnBrk="1" latinLnBrk="0" hangingPunct="1">
        <a:lnSpc>
          <a:spcPct val="90000"/>
        </a:lnSpc>
        <a:spcBef>
          <a:spcPts val="335"/>
        </a:spcBef>
        <a:buFont typeface="Arial" panose="020B0604020202020204" pitchFamily="34" charset="0"/>
        <a:buChar char="•"/>
        <a:defRPr sz="1339" kern="1200">
          <a:solidFill>
            <a:schemeClr val="tx1"/>
          </a:solidFill>
          <a:latin typeface="+mn-lt"/>
          <a:ea typeface="+mn-ea"/>
          <a:cs typeface="+mn-cs"/>
        </a:defRPr>
      </a:lvl3pPr>
      <a:lvl4pPr marL="1071014" indent="-153002" algn="l" defTabSz="612008" rtl="0" eaLnBrk="1" latinLnBrk="0" hangingPunct="1">
        <a:lnSpc>
          <a:spcPct val="90000"/>
        </a:lnSpc>
        <a:spcBef>
          <a:spcPts val="335"/>
        </a:spcBef>
        <a:buFont typeface="Arial" panose="020B0604020202020204" pitchFamily="34" charset="0"/>
        <a:buChar char="•"/>
        <a:defRPr sz="1205" kern="1200">
          <a:solidFill>
            <a:schemeClr val="tx1"/>
          </a:solidFill>
          <a:latin typeface="+mn-lt"/>
          <a:ea typeface="+mn-ea"/>
          <a:cs typeface="+mn-cs"/>
        </a:defRPr>
      </a:lvl4pPr>
      <a:lvl5pPr marL="1377018" indent="-153002" algn="l" defTabSz="612008" rtl="0" eaLnBrk="1" latinLnBrk="0" hangingPunct="1">
        <a:lnSpc>
          <a:spcPct val="90000"/>
        </a:lnSpc>
        <a:spcBef>
          <a:spcPts val="335"/>
        </a:spcBef>
        <a:buFont typeface="Arial" panose="020B0604020202020204" pitchFamily="34" charset="0"/>
        <a:buChar char="•"/>
        <a:defRPr sz="1205" kern="1200">
          <a:solidFill>
            <a:schemeClr val="tx1"/>
          </a:solidFill>
          <a:latin typeface="+mn-lt"/>
          <a:ea typeface="+mn-ea"/>
          <a:cs typeface="+mn-cs"/>
        </a:defRPr>
      </a:lvl5pPr>
      <a:lvl6pPr marL="1683022" indent="-153002" algn="l" defTabSz="612008" rtl="0" eaLnBrk="1" latinLnBrk="0" hangingPunct="1">
        <a:lnSpc>
          <a:spcPct val="90000"/>
        </a:lnSpc>
        <a:spcBef>
          <a:spcPts val="335"/>
        </a:spcBef>
        <a:buFont typeface="Arial" panose="020B0604020202020204" pitchFamily="34" charset="0"/>
        <a:buChar char="•"/>
        <a:defRPr sz="1205" kern="1200">
          <a:solidFill>
            <a:schemeClr val="tx1"/>
          </a:solidFill>
          <a:latin typeface="+mn-lt"/>
          <a:ea typeface="+mn-ea"/>
          <a:cs typeface="+mn-cs"/>
        </a:defRPr>
      </a:lvl6pPr>
      <a:lvl7pPr marL="1989026" indent="-153002" algn="l" defTabSz="612008" rtl="0" eaLnBrk="1" latinLnBrk="0" hangingPunct="1">
        <a:lnSpc>
          <a:spcPct val="90000"/>
        </a:lnSpc>
        <a:spcBef>
          <a:spcPts val="335"/>
        </a:spcBef>
        <a:buFont typeface="Arial" panose="020B0604020202020204" pitchFamily="34" charset="0"/>
        <a:buChar char="•"/>
        <a:defRPr sz="1205" kern="1200">
          <a:solidFill>
            <a:schemeClr val="tx1"/>
          </a:solidFill>
          <a:latin typeface="+mn-lt"/>
          <a:ea typeface="+mn-ea"/>
          <a:cs typeface="+mn-cs"/>
        </a:defRPr>
      </a:lvl7pPr>
      <a:lvl8pPr marL="2295030" indent="-153002" algn="l" defTabSz="612008" rtl="0" eaLnBrk="1" latinLnBrk="0" hangingPunct="1">
        <a:lnSpc>
          <a:spcPct val="90000"/>
        </a:lnSpc>
        <a:spcBef>
          <a:spcPts val="335"/>
        </a:spcBef>
        <a:buFont typeface="Arial" panose="020B0604020202020204" pitchFamily="34" charset="0"/>
        <a:buChar char="•"/>
        <a:defRPr sz="1205" kern="1200">
          <a:solidFill>
            <a:schemeClr val="tx1"/>
          </a:solidFill>
          <a:latin typeface="+mn-lt"/>
          <a:ea typeface="+mn-ea"/>
          <a:cs typeface="+mn-cs"/>
        </a:defRPr>
      </a:lvl8pPr>
      <a:lvl9pPr marL="2601034" indent="-153002" algn="l" defTabSz="612008" rtl="0" eaLnBrk="1" latinLnBrk="0" hangingPunct="1">
        <a:lnSpc>
          <a:spcPct val="90000"/>
        </a:lnSpc>
        <a:spcBef>
          <a:spcPts val="335"/>
        </a:spcBef>
        <a:buFont typeface="Arial" panose="020B0604020202020204" pitchFamily="34" charset="0"/>
        <a:buChar char="•"/>
        <a:defRPr sz="1205" kern="1200">
          <a:solidFill>
            <a:schemeClr val="tx1"/>
          </a:solidFill>
          <a:latin typeface="+mn-lt"/>
          <a:ea typeface="+mn-ea"/>
          <a:cs typeface="+mn-cs"/>
        </a:defRPr>
      </a:lvl9pPr>
    </p:bodyStyle>
    <p:otherStyle>
      <a:defPPr>
        <a:defRPr lang="en-US"/>
      </a:defPPr>
      <a:lvl1pPr marL="0" algn="l" defTabSz="612008" rtl="0" eaLnBrk="1" latinLnBrk="0" hangingPunct="1">
        <a:defRPr sz="1205" kern="1200">
          <a:solidFill>
            <a:schemeClr val="tx1"/>
          </a:solidFill>
          <a:latin typeface="+mn-lt"/>
          <a:ea typeface="+mn-ea"/>
          <a:cs typeface="+mn-cs"/>
        </a:defRPr>
      </a:lvl1pPr>
      <a:lvl2pPr marL="306004" algn="l" defTabSz="612008" rtl="0" eaLnBrk="1" latinLnBrk="0" hangingPunct="1">
        <a:defRPr sz="1205" kern="1200">
          <a:solidFill>
            <a:schemeClr val="tx1"/>
          </a:solidFill>
          <a:latin typeface="+mn-lt"/>
          <a:ea typeface="+mn-ea"/>
          <a:cs typeface="+mn-cs"/>
        </a:defRPr>
      </a:lvl2pPr>
      <a:lvl3pPr marL="612008" algn="l" defTabSz="612008" rtl="0" eaLnBrk="1" latinLnBrk="0" hangingPunct="1">
        <a:defRPr sz="1205" kern="1200">
          <a:solidFill>
            <a:schemeClr val="tx1"/>
          </a:solidFill>
          <a:latin typeface="+mn-lt"/>
          <a:ea typeface="+mn-ea"/>
          <a:cs typeface="+mn-cs"/>
        </a:defRPr>
      </a:lvl3pPr>
      <a:lvl4pPr marL="918012" algn="l" defTabSz="612008" rtl="0" eaLnBrk="1" latinLnBrk="0" hangingPunct="1">
        <a:defRPr sz="1205" kern="1200">
          <a:solidFill>
            <a:schemeClr val="tx1"/>
          </a:solidFill>
          <a:latin typeface="+mn-lt"/>
          <a:ea typeface="+mn-ea"/>
          <a:cs typeface="+mn-cs"/>
        </a:defRPr>
      </a:lvl4pPr>
      <a:lvl5pPr marL="1224016" algn="l" defTabSz="612008" rtl="0" eaLnBrk="1" latinLnBrk="0" hangingPunct="1">
        <a:defRPr sz="1205" kern="1200">
          <a:solidFill>
            <a:schemeClr val="tx1"/>
          </a:solidFill>
          <a:latin typeface="+mn-lt"/>
          <a:ea typeface="+mn-ea"/>
          <a:cs typeface="+mn-cs"/>
        </a:defRPr>
      </a:lvl5pPr>
      <a:lvl6pPr marL="1530020" algn="l" defTabSz="612008" rtl="0" eaLnBrk="1" latinLnBrk="0" hangingPunct="1">
        <a:defRPr sz="1205" kern="1200">
          <a:solidFill>
            <a:schemeClr val="tx1"/>
          </a:solidFill>
          <a:latin typeface="+mn-lt"/>
          <a:ea typeface="+mn-ea"/>
          <a:cs typeface="+mn-cs"/>
        </a:defRPr>
      </a:lvl6pPr>
      <a:lvl7pPr marL="1836024" algn="l" defTabSz="612008" rtl="0" eaLnBrk="1" latinLnBrk="0" hangingPunct="1">
        <a:defRPr sz="1205" kern="1200">
          <a:solidFill>
            <a:schemeClr val="tx1"/>
          </a:solidFill>
          <a:latin typeface="+mn-lt"/>
          <a:ea typeface="+mn-ea"/>
          <a:cs typeface="+mn-cs"/>
        </a:defRPr>
      </a:lvl7pPr>
      <a:lvl8pPr marL="2142028" algn="l" defTabSz="612008" rtl="0" eaLnBrk="1" latinLnBrk="0" hangingPunct="1">
        <a:defRPr sz="1205" kern="1200">
          <a:solidFill>
            <a:schemeClr val="tx1"/>
          </a:solidFill>
          <a:latin typeface="+mn-lt"/>
          <a:ea typeface="+mn-ea"/>
          <a:cs typeface="+mn-cs"/>
        </a:defRPr>
      </a:lvl8pPr>
      <a:lvl9pPr marL="2448032" algn="l" defTabSz="612008" rtl="0" eaLnBrk="1" latinLnBrk="0" hangingPunct="1">
        <a:defRPr sz="12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E51B0A4-ACA9-47BB-A746-E4A17350AC07}"/>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16985" y="587535"/>
            <a:ext cx="1255713" cy="876300"/>
          </a:xfrm>
          <a:prstGeom prst="rect">
            <a:avLst/>
          </a:prstGeom>
        </p:spPr>
      </p:pic>
      <p:pic>
        <p:nvPicPr>
          <p:cNvPr id="8" name="Picture 7">
            <a:extLst>
              <a:ext uri="{FF2B5EF4-FFF2-40B4-BE49-F238E27FC236}">
                <a16:creationId xmlns:a16="http://schemas.microsoft.com/office/drawing/2014/main" id="{14D3314B-E9D6-4D96-8B2F-155014FDE290}"/>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1589490" y="587535"/>
            <a:ext cx="1389063" cy="876300"/>
          </a:xfrm>
          <a:prstGeom prst="rect">
            <a:avLst/>
          </a:prstGeom>
        </p:spPr>
      </p:pic>
      <p:sp>
        <p:nvSpPr>
          <p:cNvPr id="9" name="TextBox 8">
            <a:extLst>
              <a:ext uri="{FF2B5EF4-FFF2-40B4-BE49-F238E27FC236}">
                <a16:creationId xmlns:a16="http://schemas.microsoft.com/office/drawing/2014/main" id="{25EBF57E-A564-4819-B44C-48FAAA5AD010}"/>
              </a:ext>
            </a:extLst>
          </p:cNvPr>
          <p:cNvSpPr txBox="1"/>
          <p:nvPr/>
        </p:nvSpPr>
        <p:spPr>
          <a:xfrm>
            <a:off x="224273" y="285831"/>
            <a:ext cx="821372" cy="261610"/>
          </a:xfrm>
          <a:prstGeom prst="rect">
            <a:avLst/>
          </a:prstGeom>
          <a:noFill/>
        </p:spPr>
        <p:txBody>
          <a:bodyPr wrap="square" rtlCol="0">
            <a:spAutoFit/>
          </a:bodyPr>
          <a:lstStyle/>
          <a:p>
            <a:r>
              <a:rPr lang="en-US" sz="1050" dirty="0"/>
              <a:t>An1T11</a:t>
            </a:r>
          </a:p>
        </p:txBody>
      </p:sp>
      <p:pic>
        <p:nvPicPr>
          <p:cNvPr id="11" name="Picture 10">
            <a:extLst>
              <a:ext uri="{FF2B5EF4-FFF2-40B4-BE49-F238E27FC236}">
                <a16:creationId xmlns:a16="http://schemas.microsoft.com/office/drawing/2014/main" id="{8ADC37C6-8BC0-48E5-9ADC-91D778902446}"/>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l="1513" t="1818" r="55176"/>
          <a:stretch/>
        </p:blipFill>
        <p:spPr>
          <a:xfrm>
            <a:off x="319975" y="2290625"/>
            <a:ext cx="1251173" cy="726417"/>
          </a:xfrm>
          <a:prstGeom prst="rect">
            <a:avLst/>
          </a:prstGeom>
        </p:spPr>
      </p:pic>
      <p:sp>
        <p:nvSpPr>
          <p:cNvPr id="13" name="TextBox 12">
            <a:extLst>
              <a:ext uri="{FF2B5EF4-FFF2-40B4-BE49-F238E27FC236}">
                <a16:creationId xmlns:a16="http://schemas.microsoft.com/office/drawing/2014/main" id="{198CD0EE-C6A4-43BD-8E7D-A3C91627C909}"/>
              </a:ext>
            </a:extLst>
          </p:cNvPr>
          <p:cNvSpPr txBox="1"/>
          <p:nvPr/>
        </p:nvSpPr>
        <p:spPr>
          <a:xfrm>
            <a:off x="238856" y="2089971"/>
            <a:ext cx="1180721" cy="261610"/>
          </a:xfrm>
          <a:prstGeom prst="rect">
            <a:avLst/>
          </a:prstGeom>
          <a:noFill/>
        </p:spPr>
        <p:txBody>
          <a:bodyPr wrap="square" rtlCol="0">
            <a:spAutoFit/>
          </a:bodyPr>
          <a:lstStyle/>
          <a:p>
            <a:r>
              <a:rPr lang="en-US" sz="1050" dirty="0"/>
              <a:t>An1T13</a:t>
            </a:r>
          </a:p>
        </p:txBody>
      </p:sp>
      <p:pic>
        <p:nvPicPr>
          <p:cNvPr id="14" name="Picture 13">
            <a:extLst>
              <a:ext uri="{FF2B5EF4-FFF2-40B4-BE49-F238E27FC236}">
                <a16:creationId xmlns:a16="http://schemas.microsoft.com/office/drawing/2014/main" id="{EA5E2A65-9BC7-44E0-AC59-EE7F4F49E398}"/>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l="1445" r="56242"/>
          <a:stretch/>
        </p:blipFill>
        <p:spPr>
          <a:xfrm>
            <a:off x="316402" y="3271929"/>
            <a:ext cx="1248724" cy="1176308"/>
          </a:xfrm>
          <a:prstGeom prst="rect">
            <a:avLst/>
          </a:prstGeom>
        </p:spPr>
      </p:pic>
      <p:pic>
        <p:nvPicPr>
          <p:cNvPr id="17" name="Picture 16">
            <a:extLst>
              <a:ext uri="{FF2B5EF4-FFF2-40B4-BE49-F238E27FC236}">
                <a16:creationId xmlns:a16="http://schemas.microsoft.com/office/drawing/2014/main" id="{4B445FF9-C06A-4B63-BCDA-203009143EDB}"/>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l="8329" t="7563"/>
          <a:stretch/>
        </p:blipFill>
        <p:spPr>
          <a:xfrm>
            <a:off x="1605955" y="3271929"/>
            <a:ext cx="1386972" cy="1210294"/>
          </a:xfrm>
          <a:prstGeom prst="rect">
            <a:avLst/>
          </a:prstGeom>
        </p:spPr>
      </p:pic>
      <p:sp>
        <p:nvSpPr>
          <p:cNvPr id="18" name="TextBox 17">
            <a:extLst>
              <a:ext uri="{FF2B5EF4-FFF2-40B4-BE49-F238E27FC236}">
                <a16:creationId xmlns:a16="http://schemas.microsoft.com/office/drawing/2014/main" id="{07735D29-38C4-432D-8C15-A4489CA7E37D}"/>
              </a:ext>
            </a:extLst>
          </p:cNvPr>
          <p:cNvSpPr txBox="1"/>
          <p:nvPr/>
        </p:nvSpPr>
        <p:spPr>
          <a:xfrm>
            <a:off x="211338" y="3055975"/>
            <a:ext cx="740454" cy="261610"/>
          </a:xfrm>
          <a:prstGeom prst="rect">
            <a:avLst/>
          </a:prstGeom>
          <a:noFill/>
        </p:spPr>
        <p:txBody>
          <a:bodyPr wrap="square" rtlCol="0">
            <a:spAutoFit/>
          </a:bodyPr>
          <a:lstStyle/>
          <a:p>
            <a:r>
              <a:rPr lang="en-US" sz="1050" dirty="0"/>
              <a:t>GASR7T2</a:t>
            </a:r>
          </a:p>
        </p:txBody>
      </p:sp>
      <p:pic>
        <p:nvPicPr>
          <p:cNvPr id="19" name="Picture 18">
            <a:extLst>
              <a:ext uri="{FF2B5EF4-FFF2-40B4-BE49-F238E27FC236}">
                <a16:creationId xmlns:a16="http://schemas.microsoft.com/office/drawing/2014/main" id="{D3AB6022-7FC8-4F4A-A02F-6B411859B9F2}"/>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l="1387"/>
          <a:stretch/>
        </p:blipFill>
        <p:spPr>
          <a:xfrm>
            <a:off x="1624093" y="2239540"/>
            <a:ext cx="1369036" cy="748182"/>
          </a:xfrm>
          <a:prstGeom prst="rect">
            <a:avLst/>
          </a:prstGeom>
        </p:spPr>
      </p:pic>
      <p:pic>
        <p:nvPicPr>
          <p:cNvPr id="20" name="Picture 19">
            <a:extLst>
              <a:ext uri="{FF2B5EF4-FFF2-40B4-BE49-F238E27FC236}">
                <a16:creationId xmlns:a16="http://schemas.microsoft.com/office/drawing/2014/main" id="{945785C5-12B0-4FD5-8F20-3B0EA39BC220}"/>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r="55154"/>
          <a:stretch/>
        </p:blipFill>
        <p:spPr>
          <a:xfrm>
            <a:off x="3168630" y="550627"/>
            <a:ext cx="1254508" cy="419813"/>
          </a:xfrm>
          <a:prstGeom prst="rect">
            <a:avLst/>
          </a:prstGeom>
        </p:spPr>
      </p:pic>
      <p:pic>
        <p:nvPicPr>
          <p:cNvPr id="21" name="Picture 20">
            <a:extLst>
              <a:ext uri="{FF2B5EF4-FFF2-40B4-BE49-F238E27FC236}">
                <a16:creationId xmlns:a16="http://schemas.microsoft.com/office/drawing/2014/main" id="{44A1B3E2-55FE-4BB0-B183-74B9973FD6F2}"/>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l="50710"/>
          <a:stretch/>
        </p:blipFill>
        <p:spPr>
          <a:xfrm>
            <a:off x="4473646" y="550627"/>
            <a:ext cx="1378823" cy="419813"/>
          </a:xfrm>
          <a:prstGeom prst="rect">
            <a:avLst/>
          </a:prstGeom>
        </p:spPr>
      </p:pic>
      <p:sp>
        <p:nvSpPr>
          <p:cNvPr id="22" name="TextBox 21">
            <a:extLst>
              <a:ext uri="{FF2B5EF4-FFF2-40B4-BE49-F238E27FC236}">
                <a16:creationId xmlns:a16="http://schemas.microsoft.com/office/drawing/2014/main" id="{0EDEB37B-66C9-4CF6-AF77-713FF6CD6DDB}"/>
              </a:ext>
            </a:extLst>
          </p:cNvPr>
          <p:cNvSpPr txBox="1"/>
          <p:nvPr/>
        </p:nvSpPr>
        <p:spPr>
          <a:xfrm>
            <a:off x="3093295" y="236669"/>
            <a:ext cx="740454" cy="261610"/>
          </a:xfrm>
          <a:prstGeom prst="rect">
            <a:avLst/>
          </a:prstGeom>
          <a:noFill/>
        </p:spPr>
        <p:txBody>
          <a:bodyPr wrap="square" rtlCol="0">
            <a:spAutoFit/>
          </a:bodyPr>
          <a:lstStyle/>
          <a:p>
            <a:r>
              <a:rPr lang="en-US" sz="1050" dirty="0"/>
              <a:t>GSE5T10</a:t>
            </a:r>
          </a:p>
        </p:txBody>
      </p:sp>
      <p:pic>
        <p:nvPicPr>
          <p:cNvPr id="23" name="Picture 22">
            <a:extLst>
              <a:ext uri="{FF2B5EF4-FFF2-40B4-BE49-F238E27FC236}">
                <a16:creationId xmlns:a16="http://schemas.microsoft.com/office/drawing/2014/main" id="{1780E8FF-850A-4954-8594-76F080754644}"/>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r="59845"/>
          <a:stretch/>
        </p:blipFill>
        <p:spPr>
          <a:xfrm>
            <a:off x="3174055" y="5796949"/>
            <a:ext cx="1254508" cy="1290644"/>
          </a:xfrm>
          <a:prstGeom prst="rect">
            <a:avLst/>
          </a:prstGeom>
        </p:spPr>
      </p:pic>
      <p:pic>
        <p:nvPicPr>
          <p:cNvPr id="24" name="Picture 23">
            <a:extLst>
              <a:ext uri="{FF2B5EF4-FFF2-40B4-BE49-F238E27FC236}">
                <a16:creationId xmlns:a16="http://schemas.microsoft.com/office/drawing/2014/main" id="{0C864BE5-72D2-456E-BF47-4638783F08B2}"/>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l="55856"/>
          <a:stretch/>
        </p:blipFill>
        <p:spPr>
          <a:xfrm>
            <a:off x="4479071" y="5796949"/>
            <a:ext cx="1379159" cy="1290644"/>
          </a:xfrm>
          <a:prstGeom prst="rect">
            <a:avLst/>
          </a:prstGeom>
        </p:spPr>
      </p:pic>
      <p:sp>
        <p:nvSpPr>
          <p:cNvPr id="25" name="TextBox 24">
            <a:extLst>
              <a:ext uri="{FF2B5EF4-FFF2-40B4-BE49-F238E27FC236}">
                <a16:creationId xmlns:a16="http://schemas.microsoft.com/office/drawing/2014/main" id="{500D754C-AF19-49DD-96A5-CA094D64C171}"/>
              </a:ext>
            </a:extLst>
          </p:cNvPr>
          <p:cNvSpPr txBox="1"/>
          <p:nvPr/>
        </p:nvSpPr>
        <p:spPr>
          <a:xfrm>
            <a:off x="3098720" y="5587676"/>
            <a:ext cx="740454" cy="261610"/>
          </a:xfrm>
          <a:prstGeom prst="rect">
            <a:avLst/>
          </a:prstGeom>
          <a:noFill/>
        </p:spPr>
        <p:txBody>
          <a:bodyPr wrap="square" rtlCol="0">
            <a:spAutoFit/>
          </a:bodyPr>
          <a:lstStyle/>
          <a:p>
            <a:r>
              <a:rPr lang="en-US" sz="1050" dirty="0"/>
              <a:t>SPL16T2</a:t>
            </a:r>
          </a:p>
        </p:txBody>
      </p:sp>
      <p:pic>
        <p:nvPicPr>
          <p:cNvPr id="27" name="Picture 26">
            <a:extLst>
              <a:ext uri="{FF2B5EF4-FFF2-40B4-BE49-F238E27FC236}">
                <a16:creationId xmlns:a16="http://schemas.microsoft.com/office/drawing/2014/main" id="{DF853953-CCC0-49E5-907A-CEECD720777E}"/>
              </a:ext>
            </a:extLst>
          </p:cNvPr>
          <p:cNvPicPr>
            <a:picLocks noChangeAspect="1"/>
          </p:cNvPicPr>
          <p:nvPr/>
        </p:nvPicPr>
        <p:blipFill rotWithShape="1">
          <a:blip r:embed="rId11" cstate="print">
            <a:extLst>
              <a:ext uri="{28A0092B-C50C-407E-A947-70E740481C1C}">
                <a14:useLocalDpi xmlns:a14="http://schemas.microsoft.com/office/drawing/2010/main"/>
              </a:ext>
            </a:extLst>
          </a:blip>
          <a:srcRect l="1112" t="5852" r="61791"/>
          <a:stretch/>
        </p:blipFill>
        <p:spPr>
          <a:xfrm>
            <a:off x="3181061" y="4120232"/>
            <a:ext cx="1272117" cy="1490971"/>
          </a:xfrm>
          <a:prstGeom prst="rect">
            <a:avLst/>
          </a:prstGeom>
        </p:spPr>
      </p:pic>
      <p:pic>
        <p:nvPicPr>
          <p:cNvPr id="28" name="Picture 27">
            <a:extLst>
              <a:ext uri="{FF2B5EF4-FFF2-40B4-BE49-F238E27FC236}">
                <a16:creationId xmlns:a16="http://schemas.microsoft.com/office/drawing/2014/main" id="{A9F47BAD-DF7C-4F0A-8147-66F8D8D1E954}"/>
              </a:ext>
            </a:extLst>
          </p:cNvPr>
          <p:cNvPicPr>
            <a:picLocks noChangeAspect="1"/>
          </p:cNvPicPr>
          <p:nvPr/>
        </p:nvPicPr>
        <p:blipFill rotWithShape="1">
          <a:blip r:embed="rId11" cstate="print">
            <a:extLst>
              <a:ext uri="{28A0092B-C50C-407E-A947-70E740481C1C}">
                <a14:useLocalDpi xmlns:a14="http://schemas.microsoft.com/office/drawing/2010/main"/>
              </a:ext>
            </a:extLst>
          </a:blip>
          <a:srcRect l="58715" t="4489" r="1403"/>
          <a:stretch/>
        </p:blipFill>
        <p:spPr>
          <a:xfrm>
            <a:off x="4491409" y="4098642"/>
            <a:ext cx="1367620" cy="1512561"/>
          </a:xfrm>
          <a:prstGeom prst="rect">
            <a:avLst/>
          </a:prstGeom>
        </p:spPr>
      </p:pic>
      <p:sp>
        <p:nvSpPr>
          <p:cNvPr id="29" name="TextBox 28">
            <a:extLst>
              <a:ext uri="{FF2B5EF4-FFF2-40B4-BE49-F238E27FC236}">
                <a16:creationId xmlns:a16="http://schemas.microsoft.com/office/drawing/2014/main" id="{BBA0F12A-8F18-4CA7-9BC9-BA7BD64D86B9}"/>
              </a:ext>
            </a:extLst>
          </p:cNvPr>
          <p:cNvSpPr txBox="1"/>
          <p:nvPr/>
        </p:nvSpPr>
        <p:spPr>
          <a:xfrm>
            <a:off x="3131646" y="3896718"/>
            <a:ext cx="740454" cy="261610"/>
          </a:xfrm>
          <a:prstGeom prst="rect">
            <a:avLst/>
          </a:prstGeom>
          <a:noFill/>
        </p:spPr>
        <p:txBody>
          <a:bodyPr wrap="square" rtlCol="0">
            <a:spAutoFit/>
          </a:bodyPr>
          <a:lstStyle/>
          <a:p>
            <a:r>
              <a:rPr lang="en-US" sz="1050" dirty="0"/>
              <a:t>PDST16</a:t>
            </a:r>
          </a:p>
        </p:txBody>
      </p:sp>
      <p:pic>
        <p:nvPicPr>
          <p:cNvPr id="30" name="Picture 29">
            <a:extLst>
              <a:ext uri="{FF2B5EF4-FFF2-40B4-BE49-F238E27FC236}">
                <a16:creationId xmlns:a16="http://schemas.microsoft.com/office/drawing/2014/main" id="{76B400EC-C9DE-42BB-816E-C479B4F9C52C}"/>
              </a:ext>
            </a:extLst>
          </p:cNvPr>
          <p:cNvPicPr>
            <a:picLocks noChangeAspect="1"/>
          </p:cNvPicPr>
          <p:nvPr/>
        </p:nvPicPr>
        <p:blipFill rotWithShape="1">
          <a:blip r:embed="rId12" cstate="print">
            <a:extLst>
              <a:ext uri="{28A0092B-C50C-407E-A947-70E740481C1C}">
                <a14:useLocalDpi xmlns:a14="http://schemas.microsoft.com/office/drawing/2010/main"/>
              </a:ext>
            </a:extLst>
          </a:blip>
          <a:srcRect r="59046"/>
          <a:stretch/>
        </p:blipFill>
        <p:spPr>
          <a:xfrm>
            <a:off x="290682" y="5792713"/>
            <a:ext cx="1254508" cy="1290644"/>
          </a:xfrm>
          <a:prstGeom prst="rect">
            <a:avLst/>
          </a:prstGeom>
        </p:spPr>
      </p:pic>
      <p:pic>
        <p:nvPicPr>
          <p:cNvPr id="31" name="Picture 30">
            <a:extLst>
              <a:ext uri="{FF2B5EF4-FFF2-40B4-BE49-F238E27FC236}">
                <a16:creationId xmlns:a16="http://schemas.microsoft.com/office/drawing/2014/main" id="{9A5E5A5E-EC63-4474-8ED4-CD83A945628B}"/>
              </a:ext>
            </a:extLst>
          </p:cNvPr>
          <p:cNvPicPr>
            <a:picLocks noChangeAspect="1"/>
          </p:cNvPicPr>
          <p:nvPr/>
        </p:nvPicPr>
        <p:blipFill rotWithShape="1">
          <a:blip r:embed="rId12" cstate="print">
            <a:extLst>
              <a:ext uri="{28A0092B-C50C-407E-A947-70E740481C1C}">
                <a14:useLocalDpi xmlns:a14="http://schemas.microsoft.com/office/drawing/2010/main"/>
              </a:ext>
            </a:extLst>
          </a:blip>
          <a:srcRect l="55354"/>
          <a:stretch/>
        </p:blipFill>
        <p:spPr>
          <a:xfrm>
            <a:off x="1591594" y="5792713"/>
            <a:ext cx="1367620" cy="1290644"/>
          </a:xfrm>
          <a:prstGeom prst="rect">
            <a:avLst/>
          </a:prstGeom>
        </p:spPr>
      </p:pic>
      <p:sp>
        <p:nvSpPr>
          <p:cNvPr id="32" name="TextBox 31">
            <a:extLst>
              <a:ext uri="{FF2B5EF4-FFF2-40B4-BE49-F238E27FC236}">
                <a16:creationId xmlns:a16="http://schemas.microsoft.com/office/drawing/2014/main" id="{435CEEB7-92FD-4C01-B014-1261CAB13D93}"/>
              </a:ext>
            </a:extLst>
          </p:cNvPr>
          <p:cNvSpPr txBox="1"/>
          <p:nvPr/>
        </p:nvSpPr>
        <p:spPr>
          <a:xfrm>
            <a:off x="195232" y="5583884"/>
            <a:ext cx="740454" cy="261610"/>
          </a:xfrm>
          <a:prstGeom prst="rect">
            <a:avLst/>
          </a:prstGeom>
          <a:noFill/>
        </p:spPr>
        <p:txBody>
          <a:bodyPr wrap="square" rtlCol="0">
            <a:spAutoFit/>
          </a:bodyPr>
          <a:lstStyle/>
          <a:p>
            <a:r>
              <a:rPr lang="en-US" sz="1050" dirty="0"/>
              <a:t>GSE5T9</a:t>
            </a:r>
          </a:p>
        </p:txBody>
      </p:sp>
      <p:pic>
        <p:nvPicPr>
          <p:cNvPr id="34" name="Picture 33">
            <a:extLst>
              <a:ext uri="{FF2B5EF4-FFF2-40B4-BE49-F238E27FC236}">
                <a16:creationId xmlns:a16="http://schemas.microsoft.com/office/drawing/2014/main" id="{9816D383-AC36-4351-A595-483052114A34}"/>
              </a:ext>
            </a:extLst>
          </p:cNvPr>
          <p:cNvPicPr>
            <a:picLocks noChangeAspect="1"/>
          </p:cNvPicPr>
          <p:nvPr/>
        </p:nvPicPr>
        <p:blipFill rotWithShape="1">
          <a:blip r:embed="rId13" cstate="print">
            <a:extLst>
              <a:ext uri="{28A0092B-C50C-407E-A947-70E740481C1C}">
                <a14:useLocalDpi xmlns:a14="http://schemas.microsoft.com/office/drawing/2010/main"/>
              </a:ext>
            </a:extLst>
          </a:blip>
          <a:srcRect l="666" t="22148" r="81001" b="34790"/>
          <a:stretch/>
        </p:blipFill>
        <p:spPr>
          <a:xfrm>
            <a:off x="3185953" y="2254791"/>
            <a:ext cx="1257300" cy="1661160"/>
          </a:xfrm>
          <a:prstGeom prst="rect">
            <a:avLst/>
          </a:prstGeom>
        </p:spPr>
      </p:pic>
      <p:pic>
        <p:nvPicPr>
          <p:cNvPr id="35" name="Picture 34">
            <a:extLst>
              <a:ext uri="{FF2B5EF4-FFF2-40B4-BE49-F238E27FC236}">
                <a16:creationId xmlns:a16="http://schemas.microsoft.com/office/drawing/2014/main" id="{DF358D77-5A29-4007-81A9-6087EDB9F644}"/>
              </a:ext>
            </a:extLst>
          </p:cNvPr>
          <p:cNvPicPr>
            <a:picLocks noChangeAspect="1"/>
          </p:cNvPicPr>
          <p:nvPr/>
        </p:nvPicPr>
        <p:blipFill rotWithShape="1">
          <a:blip r:embed="rId13" cstate="print">
            <a:extLst>
              <a:ext uri="{28A0092B-C50C-407E-A947-70E740481C1C}">
                <a14:useLocalDpi xmlns:a14="http://schemas.microsoft.com/office/drawing/2010/main"/>
              </a:ext>
            </a:extLst>
          </a:blip>
          <a:srcRect l="27110" t="22148" r="52890" b="34790"/>
          <a:stretch/>
        </p:blipFill>
        <p:spPr>
          <a:xfrm>
            <a:off x="4486626" y="2252705"/>
            <a:ext cx="1371600" cy="1661160"/>
          </a:xfrm>
          <a:prstGeom prst="rect">
            <a:avLst/>
          </a:prstGeom>
        </p:spPr>
      </p:pic>
      <p:sp>
        <p:nvSpPr>
          <p:cNvPr id="36" name="TextBox 35">
            <a:extLst>
              <a:ext uri="{FF2B5EF4-FFF2-40B4-BE49-F238E27FC236}">
                <a16:creationId xmlns:a16="http://schemas.microsoft.com/office/drawing/2014/main" id="{E65692C4-D7F2-40CF-BC89-F82082744574}"/>
              </a:ext>
            </a:extLst>
          </p:cNvPr>
          <p:cNvSpPr txBox="1"/>
          <p:nvPr/>
        </p:nvSpPr>
        <p:spPr>
          <a:xfrm>
            <a:off x="3093295" y="2041179"/>
            <a:ext cx="821372" cy="261610"/>
          </a:xfrm>
          <a:prstGeom prst="rect">
            <a:avLst/>
          </a:prstGeom>
          <a:noFill/>
        </p:spPr>
        <p:txBody>
          <a:bodyPr wrap="square" rtlCol="0">
            <a:spAutoFit/>
          </a:bodyPr>
          <a:lstStyle/>
          <a:p>
            <a:r>
              <a:rPr lang="en-US" sz="1050" dirty="0"/>
              <a:t>GW7T14</a:t>
            </a:r>
          </a:p>
        </p:txBody>
      </p:sp>
      <p:pic>
        <p:nvPicPr>
          <p:cNvPr id="37" name="Picture 36">
            <a:extLst>
              <a:ext uri="{FF2B5EF4-FFF2-40B4-BE49-F238E27FC236}">
                <a16:creationId xmlns:a16="http://schemas.microsoft.com/office/drawing/2014/main" id="{D0510A84-30EC-4364-A8DD-EC94F14D1AEF}"/>
              </a:ext>
            </a:extLst>
          </p:cNvPr>
          <p:cNvPicPr>
            <a:picLocks noChangeAspect="1"/>
          </p:cNvPicPr>
          <p:nvPr/>
        </p:nvPicPr>
        <p:blipFill rotWithShape="1">
          <a:blip r:embed="rId14" cstate="print">
            <a:extLst>
              <a:ext uri="{28A0092B-C50C-407E-A947-70E740481C1C}">
                <a14:useLocalDpi xmlns:a14="http://schemas.microsoft.com/office/drawing/2010/main"/>
              </a:ext>
            </a:extLst>
          </a:blip>
          <a:srcRect b="86730"/>
          <a:stretch/>
        </p:blipFill>
        <p:spPr>
          <a:xfrm>
            <a:off x="3174055" y="1771377"/>
            <a:ext cx="1272540" cy="303134"/>
          </a:xfrm>
          <a:prstGeom prst="rect">
            <a:avLst/>
          </a:prstGeom>
        </p:spPr>
      </p:pic>
      <p:pic>
        <p:nvPicPr>
          <p:cNvPr id="38" name="Picture 37">
            <a:extLst>
              <a:ext uri="{FF2B5EF4-FFF2-40B4-BE49-F238E27FC236}">
                <a16:creationId xmlns:a16="http://schemas.microsoft.com/office/drawing/2014/main" id="{A276A4B2-DB85-4B6E-B6A3-7D0E883C025D}"/>
              </a:ext>
            </a:extLst>
          </p:cNvPr>
          <p:cNvPicPr>
            <a:picLocks noChangeAspect="1"/>
          </p:cNvPicPr>
          <p:nvPr/>
        </p:nvPicPr>
        <p:blipFill rotWithShape="1">
          <a:blip r:embed="rId15" cstate="print">
            <a:extLst>
              <a:ext uri="{28A0092B-C50C-407E-A947-70E740481C1C}">
                <a14:useLocalDpi xmlns:a14="http://schemas.microsoft.com/office/drawing/2010/main"/>
              </a:ext>
            </a:extLst>
          </a:blip>
          <a:srcRect b="86730"/>
          <a:stretch/>
        </p:blipFill>
        <p:spPr>
          <a:xfrm>
            <a:off x="4478538" y="1771376"/>
            <a:ext cx="1367790" cy="303134"/>
          </a:xfrm>
          <a:prstGeom prst="rect">
            <a:avLst/>
          </a:prstGeom>
        </p:spPr>
      </p:pic>
      <p:sp>
        <p:nvSpPr>
          <p:cNvPr id="39" name="TextBox 38">
            <a:extLst>
              <a:ext uri="{FF2B5EF4-FFF2-40B4-BE49-F238E27FC236}">
                <a16:creationId xmlns:a16="http://schemas.microsoft.com/office/drawing/2014/main" id="{5D3C794F-B040-4603-A16D-20C4F4B7D0A9}"/>
              </a:ext>
            </a:extLst>
          </p:cNvPr>
          <p:cNvSpPr txBox="1"/>
          <p:nvPr/>
        </p:nvSpPr>
        <p:spPr>
          <a:xfrm>
            <a:off x="3078366" y="1545832"/>
            <a:ext cx="821372" cy="253916"/>
          </a:xfrm>
          <a:prstGeom prst="rect">
            <a:avLst/>
          </a:prstGeom>
          <a:noFill/>
        </p:spPr>
        <p:txBody>
          <a:bodyPr wrap="square" rtlCol="0">
            <a:spAutoFit/>
          </a:bodyPr>
          <a:lstStyle/>
          <a:p>
            <a:r>
              <a:rPr lang="en-US" sz="1050" dirty="0"/>
              <a:t>GW7T13</a:t>
            </a:r>
          </a:p>
        </p:txBody>
      </p:sp>
      <p:pic>
        <p:nvPicPr>
          <p:cNvPr id="40" name="Picture 39">
            <a:extLst>
              <a:ext uri="{FF2B5EF4-FFF2-40B4-BE49-F238E27FC236}">
                <a16:creationId xmlns:a16="http://schemas.microsoft.com/office/drawing/2014/main" id="{9E4F5AF1-405E-4E3A-924F-797E1CB7002E}"/>
              </a:ext>
            </a:extLst>
          </p:cNvPr>
          <p:cNvPicPr>
            <a:picLocks noChangeAspect="1"/>
          </p:cNvPicPr>
          <p:nvPr/>
        </p:nvPicPr>
        <p:blipFill rotWithShape="1">
          <a:blip r:embed="rId16" cstate="print">
            <a:extLst>
              <a:ext uri="{28A0092B-C50C-407E-A947-70E740481C1C}">
                <a14:useLocalDpi xmlns:a14="http://schemas.microsoft.com/office/drawing/2010/main"/>
              </a:ext>
            </a:extLst>
          </a:blip>
          <a:srcRect l="1244" r="58712"/>
          <a:stretch/>
        </p:blipFill>
        <p:spPr>
          <a:xfrm>
            <a:off x="3188988" y="1154083"/>
            <a:ext cx="1254999" cy="403187"/>
          </a:xfrm>
          <a:prstGeom prst="rect">
            <a:avLst/>
          </a:prstGeom>
        </p:spPr>
      </p:pic>
      <p:pic>
        <p:nvPicPr>
          <p:cNvPr id="41" name="Picture 40">
            <a:extLst>
              <a:ext uri="{FF2B5EF4-FFF2-40B4-BE49-F238E27FC236}">
                <a16:creationId xmlns:a16="http://schemas.microsoft.com/office/drawing/2014/main" id="{76AC7840-6202-4FE9-84ED-9F82735744E0}"/>
              </a:ext>
            </a:extLst>
          </p:cNvPr>
          <p:cNvPicPr>
            <a:picLocks noChangeAspect="1"/>
          </p:cNvPicPr>
          <p:nvPr/>
        </p:nvPicPr>
        <p:blipFill rotWithShape="1">
          <a:blip r:embed="rId16" cstate="print">
            <a:extLst>
              <a:ext uri="{28A0092B-C50C-407E-A947-70E740481C1C}">
                <a14:useLocalDpi xmlns:a14="http://schemas.microsoft.com/office/drawing/2010/main"/>
              </a:ext>
            </a:extLst>
          </a:blip>
          <a:srcRect l="56333"/>
          <a:stretch/>
        </p:blipFill>
        <p:spPr>
          <a:xfrm>
            <a:off x="4492716" y="1163916"/>
            <a:ext cx="1368545" cy="403187"/>
          </a:xfrm>
          <a:prstGeom prst="rect">
            <a:avLst/>
          </a:prstGeom>
        </p:spPr>
      </p:pic>
      <p:sp>
        <p:nvSpPr>
          <p:cNvPr id="42" name="TextBox 41">
            <a:extLst>
              <a:ext uri="{FF2B5EF4-FFF2-40B4-BE49-F238E27FC236}">
                <a16:creationId xmlns:a16="http://schemas.microsoft.com/office/drawing/2014/main" id="{F9233301-07C1-4D94-81EC-70C3C4F2D0F2}"/>
              </a:ext>
            </a:extLst>
          </p:cNvPr>
          <p:cNvSpPr txBox="1"/>
          <p:nvPr/>
        </p:nvSpPr>
        <p:spPr>
          <a:xfrm>
            <a:off x="3093295" y="950825"/>
            <a:ext cx="821372" cy="253916"/>
          </a:xfrm>
          <a:prstGeom prst="rect">
            <a:avLst/>
          </a:prstGeom>
          <a:noFill/>
        </p:spPr>
        <p:txBody>
          <a:bodyPr wrap="square" rtlCol="0">
            <a:spAutoFit/>
          </a:bodyPr>
          <a:lstStyle/>
          <a:p>
            <a:r>
              <a:rPr lang="en-US" sz="1050" dirty="0"/>
              <a:t>GW2T6</a:t>
            </a:r>
          </a:p>
        </p:txBody>
      </p:sp>
      <p:pic>
        <p:nvPicPr>
          <p:cNvPr id="43" name="Picture 42">
            <a:extLst>
              <a:ext uri="{FF2B5EF4-FFF2-40B4-BE49-F238E27FC236}">
                <a16:creationId xmlns:a16="http://schemas.microsoft.com/office/drawing/2014/main" id="{B5EBA159-D0D0-4274-A791-59CEE1722E78}"/>
              </a:ext>
            </a:extLst>
          </p:cNvPr>
          <p:cNvPicPr>
            <a:picLocks noChangeAspect="1"/>
          </p:cNvPicPr>
          <p:nvPr/>
        </p:nvPicPr>
        <p:blipFill rotWithShape="1">
          <a:blip r:embed="rId17" cstate="print">
            <a:extLst>
              <a:ext uri="{28A0092B-C50C-407E-A947-70E740481C1C}">
                <a14:useLocalDpi xmlns:a14="http://schemas.microsoft.com/office/drawing/2010/main"/>
              </a:ext>
            </a:extLst>
          </a:blip>
          <a:srcRect r="55727" b="4511"/>
          <a:stretch/>
        </p:blipFill>
        <p:spPr>
          <a:xfrm>
            <a:off x="320658" y="4736463"/>
            <a:ext cx="1258721" cy="789843"/>
          </a:xfrm>
          <a:prstGeom prst="rect">
            <a:avLst/>
          </a:prstGeom>
        </p:spPr>
      </p:pic>
      <p:pic>
        <p:nvPicPr>
          <p:cNvPr id="44" name="Picture 43">
            <a:extLst>
              <a:ext uri="{FF2B5EF4-FFF2-40B4-BE49-F238E27FC236}">
                <a16:creationId xmlns:a16="http://schemas.microsoft.com/office/drawing/2014/main" id="{D69EDF72-D910-408B-B7D8-CBD1731D9F04}"/>
              </a:ext>
            </a:extLst>
          </p:cNvPr>
          <p:cNvPicPr>
            <a:picLocks noChangeAspect="1"/>
          </p:cNvPicPr>
          <p:nvPr/>
        </p:nvPicPr>
        <p:blipFill rotWithShape="1">
          <a:blip r:embed="rId17" cstate="print">
            <a:extLst>
              <a:ext uri="{28A0092B-C50C-407E-A947-70E740481C1C}">
                <a14:useLocalDpi xmlns:a14="http://schemas.microsoft.com/office/drawing/2010/main"/>
              </a:ext>
            </a:extLst>
          </a:blip>
          <a:srcRect l="51854" b="4511"/>
          <a:stretch/>
        </p:blipFill>
        <p:spPr>
          <a:xfrm>
            <a:off x="1624093" y="4736463"/>
            <a:ext cx="1368834" cy="789843"/>
          </a:xfrm>
          <a:prstGeom prst="rect">
            <a:avLst/>
          </a:prstGeom>
        </p:spPr>
      </p:pic>
      <p:sp>
        <p:nvSpPr>
          <p:cNvPr id="45" name="TextBox 44">
            <a:extLst>
              <a:ext uri="{FF2B5EF4-FFF2-40B4-BE49-F238E27FC236}">
                <a16:creationId xmlns:a16="http://schemas.microsoft.com/office/drawing/2014/main" id="{2CD4130D-5E8F-41FC-A619-BAAF1EF10B25}"/>
              </a:ext>
            </a:extLst>
          </p:cNvPr>
          <p:cNvSpPr txBox="1"/>
          <p:nvPr/>
        </p:nvSpPr>
        <p:spPr>
          <a:xfrm>
            <a:off x="224965" y="4538935"/>
            <a:ext cx="821372" cy="253916"/>
          </a:xfrm>
          <a:prstGeom prst="rect">
            <a:avLst/>
          </a:prstGeom>
          <a:noFill/>
        </p:spPr>
        <p:txBody>
          <a:bodyPr wrap="square" rtlCol="0">
            <a:spAutoFit/>
          </a:bodyPr>
          <a:lstStyle/>
          <a:p>
            <a:r>
              <a:rPr lang="en-US" sz="1050" dirty="0"/>
              <a:t>GS3T11</a:t>
            </a:r>
          </a:p>
        </p:txBody>
      </p:sp>
      <p:pic>
        <p:nvPicPr>
          <p:cNvPr id="49" name="Picture 48">
            <a:extLst>
              <a:ext uri="{FF2B5EF4-FFF2-40B4-BE49-F238E27FC236}">
                <a16:creationId xmlns:a16="http://schemas.microsoft.com/office/drawing/2014/main" id="{EC9C8B5B-0DB5-4F75-9E8F-592D1586E4AF}"/>
              </a:ext>
            </a:extLst>
          </p:cNvPr>
          <p:cNvPicPr>
            <a:picLocks noChangeAspect="1"/>
          </p:cNvPicPr>
          <p:nvPr/>
        </p:nvPicPr>
        <p:blipFill rotWithShape="1">
          <a:blip r:embed="rId18" cstate="print">
            <a:extLst>
              <a:ext uri="{28A0092B-C50C-407E-A947-70E740481C1C}">
                <a14:useLocalDpi xmlns:a14="http://schemas.microsoft.com/office/drawing/2010/main"/>
              </a:ext>
            </a:extLst>
          </a:blip>
          <a:srcRect r="61780" b="6024"/>
          <a:stretch/>
        </p:blipFill>
        <p:spPr>
          <a:xfrm>
            <a:off x="323996" y="1718726"/>
            <a:ext cx="1255025" cy="308588"/>
          </a:xfrm>
          <a:prstGeom prst="rect">
            <a:avLst/>
          </a:prstGeom>
        </p:spPr>
      </p:pic>
      <p:pic>
        <p:nvPicPr>
          <p:cNvPr id="50" name="Picture 49">
            <a:extLst>
              <a:ext uri="{FF2B5EF4-FFF2-40B4-BE49-F238E27FC236}">
                <a16:creationId xmlns:a16="http://schemas.microsoft.com/office/drawing/2014/main" id="{1C2387AD-EB52-45B8-9D35-C40883AB3F1D}"/>
              </a:ext>
            </a:extLst>
          </p:cNvPr>
          <p:cNvPicPr>
            <a:picLocks noChangeAspect="1"/>
          </p:cNvPicPr>
          <p:nvPr/>
        </p:nvPicPr>
        <p:blipFill rotWithShape="1">
          <a:blip r:embed="rId18" cstate="print">
            <a:extLst>
              <a:ext uri="{28A0092B-C50C-407E-A947-70E740481C1C}">
                <a14:useLocalDpi xmlns:a14="http://schemas.microsoft.com/office/drawing/2010/main"/>
              </a:ext>
            </a:extLst>
          </a:blip>
          <a:srcRect l="58534" b="6024"/>
          <a:stretch/>
        </p:blipFill>
        <p:spPr>
          <a:xfrm>
            <a:off x="1631318" y="1718726"/>
            <a:ext cx="1361613" cy="308588"/>
          </a:xfrm>
          <a:prstGeom prst="rect">
            <a:avLst/>
          </a:prstGeom>
        </p:spPr>
      </p:pic>
      <p:sp>
        <p:nvSpPr>
          <p:cNvPr id="51" name="TextBox 50">
            <a:extLst>
              <a:ext uri="{FF2B5EF4-FFF2-40B4-BE49-F238E27FC236}">
                <a16:creationId xmlns:a16="http://schemas.microsoft.com/office/drawing/2014/main" id="{F3C07251-C8D6-46E9-A56C-4B1967649EFE}"/>
              </a:ext>
            </a:extLst>
          </p:cNvPr>
          <p:cNvSpPr txBox="1"/>
          <p:nvPr/>
        </p:nvSpPr>
        <p:spPr>
          <a:xfrm>
            <a:off x="228303" y="1535880"/>
            <a:ext cx="821372" cy="253916"/>
          </a:xfrm>
          <a:prstGeom prst="rect">
            <a:avLst/>
          </a:prstGeom>
          <a:noFill/>
        </p:spPr>
        <p:txBody>
          <a:bodyPr wrap="square" rtlCol="0">
            <a:spAutoFit/>
          </a:bodyPr>
          <a:lstStyle/>
          <a:p>
            <a:r>
              <a:rPr lang="en-US" sz="1050" dirty="0"/>
              <a:t>An1T12</a:t>
            </a:r>
          </a:p>
        </p:txBody>
      </p:sp>
    </p:spTree>
    <p:extLst>
      <p:ext uri="{BB962C8B-B14F-4D97-AF65-F5344CB8AC3E}">
        <p14:creationId xmlns:p14="http://schemas.microsoft.com/office/powerpoint/2010/main" val="229362952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22945</TotalTime>
  <Words>90</Words>
  <Application>Microsoft Macintosh PowerPoint</Application>
  <PresentationFormat>Custom</PresentationFormat>
  <Paragraphs>14</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Microsoft</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wwang0604</dc:creator>
  <cp:lastModifiedBy>Eduard Akhunov</cp:lastModifiedBy>
  <cp:revision>90</cp:revision>
  <dcterms:created xsi:type="dcterms:W3CDTF">2018-01-21T22:29:29Z</dcterms:created>
  <dcterms:modified xsi:type="dcterms:W3CDTF">2021-06-24T19:58:36Z</dcterms:modified>
</cp:coreProperties>
</file>