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B0B0"/>
    <a:srgbClr val="FFCDFF"/>
    <a:srgbClr val="FFB9FF"/>
    <a:srgbClr val="FF99FF"/>
    <a:srgbClr val="FF99CC"/>
    <a:srgbClr val="3898B2"/>
    <a:srgbClr val="BF5B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1610" autoAdjust="0"/>
  </p:normalViewPr>
  <p:slideViewPr>
    <p:cSldViewPr>
      <p:cViewPr varScale="1">
        <p:scale>
          <a:sx n="105" d="100"/>
          <a:sy n="105" d="100"/>
        </p:scale>
        <p:origin x="4404" y="13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BDED3-28E7-429B-BE6C-4C03C60ABA58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050B8-6C31-4B7F-8078-DA855FA915A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7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Figure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50B8-6C31-4B7F-8078-DA855FA915A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983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7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6E54-8D59-4D38-930E-E8EE1304F8F3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8641E-A275-4724-AD7D-BDDEA3E7D859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6E54-8D59-4D38-930E-E8EE1304F8F3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8641E-A275-4724-AD7D-BDDEA3E7D859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6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6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6E54-8D59-4D38-930E-E8EE1304F8F3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8641E-A275-4724-AD7D-BDDEA3E7D859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6E54-8D59-4D38-930E-E8EE1304F8F3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8641E-A275-4724-AD7D-BDDEA3E7D859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7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90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6E54-8D59-4D38-930E-E8EE1304F8F3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8641E-A275-4724-AD7D-BDDEA3E7D859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6E54-8D59-4D38-930E-E8EE1304F8F3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8641E-A275-4724-AD7D-BDDEA3E7D859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3" y="2217388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3" y="3141488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4" y="2217388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4" y="3141488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6E54-8D59-4D38-930E-E8EE1304F8F3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8641E-A275-4724-AD7D-BDDEA3E7D859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6E54-8D59-4D38-930E-E8EE1304F8F3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8641E-A275-4724-AD7D-BDDEA3E7D859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6E54-8D59-4D38-930E-E8EE1304F8F3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8641E-A275-4724-AD7D-BDDEA3E7D859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0" y="394412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6E54-8D59-4D38-930E-E8EE1304F8F3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8641E-A275-4724-AD7D-BDDEA3E7D859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6E54-8D59-4D38-930E-E8EE1304F8F3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8641E-A275-4724-AD7D-BDDEA3E7D859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26E54-8D59-4D38-930E-E8EE1304F8F3}" type="datetimeFigureOut">
              <a:rPr lang="en-US" smtClean="0"/>
              <a:pPr/>
              <a:t>5/3/2017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401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8641E-A275-4724-AD7D-BDDEA3E7D859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16632" y="9129464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Figure 1.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latex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cell-specific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staining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iodine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bromide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(Shu and Hu, 1965) and (B)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oil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 (Montoro et al., 2008). Latex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specified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arrows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appear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brown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the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stainings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respectively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68" y="272480"/>
            <a:ext cx="5695520" cy="367100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68" y="3967238"/>
            <a:ext cx="5695520" cy="4905711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02968" y="34448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A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2" name="ZoneTexte 81"/>
          <p:cNvSpPr txBox="1"/>
          <p:nvPr/>
        </p:nvSpPr>
        <p:spPr>
          <a:xfrm>
            <a:off x="554388" y="396113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276872" y="1424608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LC</a:t>
            </a:r>
            <a:endParaRPr lang="fr-F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2132856" y="1680809"/>
            <a:ext cx="288032" cy="1078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avec flèche 85"/>
          <p:cNvCxnSpPr/>
          <p:nvPr/>
        </p:nvCxnSpPr>
        <p:spPr>
          <a:xfrm flipH="1">
            <a:off x="2240868" y="1711985"/>
            <a:ext cx="180020" cy="2886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ZoneTexte 91"/>
          <p:cNvSpPr txBox="1"/>
          <p:nvPr/>
        </p:nvSpPr>
        <p:spPr>
          <a:xfrm>
            <a:off x="2276872" y="5313040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LC</a:t>
            </a:r>
            <a:endParaRPr lang="fr-F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3" name="Connecteur droit avec flèche 92"/>
          <p:cNvCxnSpPr/>
          <p:nvPr/>
        </p:nvCxnSpPr>
        <p:spPr>
          <a:xfrm flipH="1">
            <a:off x="2132856" y="5569241"/>
            <a:ext cx="288032" cy="1078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avec flèche 93"/>
          <p:cNvCxnSpPr/>
          <p:nvPr/>
        </p:nvCxnSpPr>
        <p:spPr>
          <a:xfrm>
            <a:off x="2420888" y="5600417"/>
            <a:ext cx="0" cy="2766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4523</TotalTime>
  <Words>63</Words>
  <Application>Microsoft Office PowerPoint</Application>
  <PresentationFormat>Format A4 (210 x 297 mm)</PresentationFormat>
  <Paragraphs>7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TOSHIBA</dc:creator>
  <cp:lastModifiedBy>montoro</cp:lastModifiedBy>
  <cp:revision>112</cp:revision>
  <dcterms:created xsi:type="dcterms:W3CDTF">2016-06-06T02:01:04Z</dcterms:created>
  <dcterms:modified xsi:type="dcterms:W3CDTF">2017-05-03T08:45:39Z</dcterms:modified>
</cp:coreProperties>
</file>