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0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2537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67"/>
  </p:normalViewPr>
  <p:slideViewPr>
    <p:cSldViewPr snapToGrid="0" snapToObjects="1">
      <p:cViewPr varScale="1">
        <p:scale>
          <a:sx n="84" d="100"/>
          <a:sy n="84" d="100"/>
        </p:scale>
        <p:origin x="78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4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B6F7-66DB-7B4A-AB08-AFC539D18C1B}" type="datetimeFigureOut">
              <a:rPr kumimoji="1" lang="ja-JP" altLang="en-US" smtClean="0"/>
              <a:t>2024/2/23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B0183-8464-0344-A998-89F6F3B751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2496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B6F7-66DB-7B4A-AB08-AFC539D18C1B}" type="datetimeFigureOut">
              <a:rPr kumimoji="1" lang="ja-JP" altLang="en-US" smtClean="0"/>
              <a:t>2024/2/23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B0183-8464-0344-A998-89F6F3B751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810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6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6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B6F7-66DB-7B4A-AB08-AFC539D18C1B}" type="datetimeFigureOut">
              <a:rPr kumimoji="1" lang="ja-JP" altLang="en-US" smtClean="0"/>
              <a:t>2024/2/23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B0183-8464-0344-A998-89F6F3B751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46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B6F7-66DB-7B4A-AB08-AFC539D18C1B}" type="datetimeFigureOut">
              <a:rPr kumimoji="1" lang="ja-JP" altLang="en-US" smtClean="0"/>
              <a:t>2024/2/23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B0183-8464-0344-A998-89F6F3B751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1855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0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B6F7-66DB-7B4A-AB08-AFC539D18C1B}" type="datetimeFigureOut">
              <a:rPr kumimoji="1" lang="ja-JP" altLang="en-US" smtClean="0"/>
              <a:t>2024/2/23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B0183-8464-0344-A998-89F6F3B751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2697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B6F7-66DB-7B4A-AB08-AFC539D18C1B}" type="datetimeFigureOut">
              <a:rPr kumimoji="1" lang="ja-JP" altLang="en-US" smtClean="0"/>
              <a:t>2024/2/23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B0183-8464-0344-A998-89F6F3B751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5773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7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4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4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B6F7-66DB-7B4A-AB08-AFC539D18C1B}" type="datetimeFigureOut">
              <a:rPr kumimoji="1" lang="ja-JP" altLang="en-US" smtClean="0"/>
              <a:t>2024/2/23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B0183-8464-0344-A998-89F6F3B751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9056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B6F7-66DB-7B4A-AB08-AFC539D18C1B}" type="datetimeFigureOut">
              <a:rPr kumimoji="1" lang="ja-JP" altLang="en-US" smtClean="0"/>
              <a:t>2024/2/23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B0183-8464-0344-A998-89F6F3B751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1401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B6F7-66DB-7B4A-AB08-AFC539D18C1B}" type="datetimeFigureOut">
              <a:rPr kumimoji="1" lang="ja-JP" altLang="en-US" smtClean="0"/>
              <a:t>2024/2/23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B0183-8464-0344-A998-89F6F3B751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5478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7"/>
            <a:ext cx="462915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8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2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B6F7-66DB-7B4A-AB08-AFC539D18C1B}" type="datetimeFigureOut">
              <a:rPr kumimoji="1" lang="ja-JP" altLang="en-US" smtClean="0"/>
              <a:t>2024/2/23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B0183-8464-0344-A998-89F6F3B751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0036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7"/>
            <a:ext cx="4629151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8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2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B6F7-66DB-7B4A-AB08-AFC539D18C1B}" type="datetimeFigureOut">
              <a:rPr kumimoji="1" lang="ja-JP" altLang="en-US" smtClean="0"/>
              <a:t>2024/2/23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B0183-8464-0344-A998-89F6F3B751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9618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1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2B6F7-66DB-7B4A-AB08-AFC539D18C1B}" type="datetimeFigureOut">
              <a:rPr kumimoji="1" lang="ja-JP" altLang="en-US" smtClean="0"/>
              <a:t>2024/2/23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B0183-8464-0344-A998-89F6F3B751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049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125A3BFE-5681-9E40-AAF3-ECDCE026E4A5}"/>
              </a:ext>
            </a:extLst>
          </p:cNvPr>
          <p:cNvCxnSpPr>
            <a:cxnSpLocks/>
          </p:cNvCxnSpPr>
          <p:nvPr/>
        </p:nvCxnSpPr>
        <p:spPr>
          <a:xfrm>
            <a:off x="690879" y="4037946"/>
            <a:ext cx="8246644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AE488AA-DD83-5B42-98BD-AC6D788C4009}"/>
              </a:ext>
            </a:extLst>
          </p:cNvPr>
          <p:cNvSpPr/>
          <p:nvPr/>
        </p:nvSpPr>
        <p:spPr>
          <a:xfrm rot="16200000">
            <a:off x="636030" y="2194054"/>
            <a:ext cx="2082096" cy="3609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Tocilizumab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377BD9AB-05F9-1143-A617-9D49206B36B5}"/>
              </a:ext>
            </a:extLst>
          </p:cNvPr>
          <p:cNvSpPr/>
          <p:nvPr/>
        </p:nvSpPr>
        <p:spPr>
          <a:xfrm rot="16200000">
            <a:off x="2406036" y="2008693"/>
            <a:ext cx="2087398" cy="7370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Steroid therapy</a:t>
            </a:r>
          </a:p>
          <a:p>
            <a:pPr algn="ctr"/>
            <a:r>
              <a:rPr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(2mg/kg per day)</a:t>
            </a:r>
          </a:p>
        </p:txBody>
      </p:sp>
      <p:sp>
        <p:nvSpPr>
          <p:cNvPr id="23" name="直角三角形 22">
            <a:extLst>
              <a:ext uri="{FF2B5EF4-FFF2-40B4-BE49-F238E27FC236}">
                <a16:creationId xmlns:a16="http://schemas.microsoft.com/office/drawing/2014/main" id="{D7FA7693-5536-2B4C-9B5C-91EE0DC86EF4}"/>
              </a:ext>
            </a:extLst>
          </p:cNvPr>
          <p:cNvSpPr/>
          <p:nvPr/>
        </p:nvSpPr>
        <p:spPr>
          <a:xfrm flipH="1">
            <a:off x="4992671" y="2647483"/>
            <a:ext cx="1412636" cy="1183879"/>
          </a:xfrm>
          <a:prstGeom prst="rt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Anus pain</a:t>
            </a:r>
            <a:endParaRPr lang="ja-JP" alt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9E288BD6-2CFE-764C-BA7B-44B80CEDAB3A}"/>
              </a:ext>
            </a:extLst>
          </p:cNvPr>
          <p:cNvSpPr/>
          <p:nvPr/>
        </p:nvSpPr>
        <p:spPr>
          <a:xfrm rot="16200000">
            <a:off x="5777037" y="4901404"/>
            <a:ext cx="1510541" cy="10776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Rectal necrosis</a:t>
            </a:r>
          </a:p>
          <a:p>
            <a:pPr algn="ctr"/>
            <a:r>
              <a:rPr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Emergency surgery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8835635B-92CC-3D41-8418-5354F54B02A1}"/>
              </a:ext>
            </a:extLst>
          </p:cNvPr>
          <p:cNvSpPr/>
          <p:nvPr/>
        </p:nvSpPr>
        <p:spPr>
          <a:xfrm rot="16200000">
            <a:off x="6946341" y="5055492"/>
            <a:ext cx="1533400" cy="74665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Reoperation</a:t>
            </a:r>
          </a:p>
          <a:p>
            <a:pPr algn="ctr"/>
            <a:r>
              <a:rPr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4E9048D-7F10-7047-9C26-AC81EF19D558}"/>
              </a:ext>
            </a:extLst>
          </p:cNvPr>
          <p:cNvSpPr/>
          <p:nvPr/>
        </p:nvSpPr>
        <p:spPr>
          <a:xfrm rot="16200000">
            <a:off x="7969402" y="5295470"/>
            <a:ext cx="1510543" cy="28955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Discharge</a:t>
            </a:r>
            <a:endParaRPr lang="ja-JP" altLang="en-US" sz="16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FA8237F-964D-5049-A68E-C196ECAA198A}"/>
              </a:ext>
            </a:extLst>
          </p:cNvPr>
          <p:cNvSpPr txBox="1"/>
          <p:nvPr/>
        </p:nvSpPr>
        <p:spPr>
          <a:xfrm>
            <a:off x="270933" y="237067"/>
            <a:ext cx="1372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Table. 1</a:t>
            </a:r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下矢印 34">
            <a:extLst>
              <a:ext uri="{FF2B5EF4-FFF2-40B4-BE49-F238E27FC236}">
                <a16:creationId xmlns:a16="http://schemas.microsoft.com/office/drawing/2014/main" id="{7F2ADFA9-8357-0E45-82A2-FEF453E81A63}"/>
              </a:ext>
            </a:extLst>
          </p:cNvPr>
          <p:cNvSpPr/>
          <p:nvPr/>
        </p:nvSpPr>
        <p:spPr>
          <a:xfrm rot="10800000">
            <a:off x="1040673" y="4187293"/>
            <a:ext cx="45719" cy="49769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1F4290A0-8CC5-634A-9A10-7762FAF7240E}"/>
              </a:ext>
            </a:extLst>
          </p:cNvPr>
          <p:cNvSpPr/>
          <p:nvPr/>
        </p:nvSpPr>
        <p:spPr>
          <a:xfrm rot="16200000">
            <a:off x="1542134" y="5251171"/>
            <a:ext cx="1521723" cy="36698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COVID19</a:t>
            </a:r>
          </a:p>
        </p:txBody>
      </p:sp>
      <p:sp>
        <p:nvSpPr>
          <p:cNvPr id="39" name="下矢印 38">
            <a:extLst>
              <a:ext uri="{FF2B5EF4-FFF2-40B4-BE49-F238E27FC236}">
                <a16:creationId xmlns:a16="http://schemas.microsoft.com/office/drawing/2014/main" id="{FD6044EB-9DE0-074D-AD9D-6EC939940E45}"/>
              </a:ext>
            </a:extLst>
          </p:cNvPr>
          <p:cNvSpPr/>
          <p:nvPr/>
        </p:nvSpPr>
        <p:spPr>
          <a:xfrm flipH="1">
            <a:off x="1662837" y="3441243"/>
            <a:ext cx="45719" cy="404885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9EE8ADEC-78ED-1D46-A835-803828308ACC}"/>
              </a:ext>
            </a:extLst>
          </p:cNvPr>
          <p:cNvSpPr/>
          <p:nvPr/>
        </p:nvSpPr>
        <p:spPr>
          <a:xfrm rot="16200000">
            <a:off x="1261947" y="2194054"/>
            <a:ext cx="2082095" cy="3609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Remdesivir</a:t>
            </a:r>
            <a:endParaRPr lang="en-US" altLang="ja-JP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D5094F00-36D6-9841-911F-EC13EA0F6F5D}"/>
              </a:ext>
            </a:extLst>
          </p:cNvPr>
          <p:cNvSpPr/>
          <p:nvPr/>
        </p:nvSpPr>
        <p:spPr>
          <a:xfrm rot="16200000">
            <a:off x="3850254" y="5087579"/>
            <a:ext cx="1521720" cy="69416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COVID19 pneumonia</a:t>
            </a:r>
          </a:p>
        </p:txBody>
      </p:sp>
      <p:sp>
        <p:nvSpPr>
          <p:cNvPr id="47" name="下矢印 46">
            <a:extLst>
              <a:ext uri="{FF2B5EF4-FFF2-40B4-BE49-F238E27FC236}">
                <a16:creationId xmlns:a16="http://schemas.microsoft.com/office/drawing/2014/main" id="{C0ACD809-12E5-B349-B203-352DF99C2AC5}"/>
              </a:ext>
            </a:extLst>
          </p:cNvPr>
          <p:cNvSpPr/>
          <p:nvPr/>
        </p:nvSpPr>
        <p:spPr>
          <a:xfrm rot="10800000">
            <a:off x="1662836" y="4176114"/>
            <a:ext cx="45719" cy="49769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0" name="下矢印 49">
            <a:extLst>
              <a:ext uri="{FF2B5EF4-FFF2-40B4-BE49-F238E27FC236}">
                <a16:creationId xmlns:a16="http://schemas.microsoft.com/office/drawing/2014/main" id="{11768ACC-1E3A-624D-AEBD-CAC3E5BBE150}"/>
              </a:ext>
            </a:extLst>
          </p:cNvPr>
          <p:cNvSpPr/>
          <p:nvPr/>
        </p:nvSpPr>
        <p:spPr>
          <a:xfrm rot="10800000">
            <a:off x="3453666" y="4187293"/>
            <a:ext cx="45719" cy="49769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A4897F9-E443-4149-BE5A-DDAF43A456C6}"/>
              </a:ext>
            </a:extLst>
          </p:cNvPr>
          <p:cNvSpPr/>
          <p:nvPr/>
        </p:nvSpPr>
        <p:spPr>
          <a:xfrm rot="16200000">
            <a:off x="2725236" y="5269361"/>
            <a:ext cx="1507697" cy="36698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F36B5E33-FDEC-4C4E-A620-D67E9483ECE3}"/>
              </a:ext>
            </a:extLst>
          </p:cNvPr>
          <p:cNvSpPr/>
          <p:nvPr/>
        </p:nvSpPr>
        <p:spPr>
          <a:xfrm rot="16200000">
            <a:off x="925878" y="5256760"/>
            <a:ext cx="1510544" cy="36698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CRS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A5203B3F-DEDF-6948-87FF-09DE07E6439C}"/>
              </a:ext>
            </a:extLst>
          </p:cNvPr>
          <p:cNvSpPr/>
          <p:nvPr/>
        </p:nvSpPr>
        <p:spPr>
          <a:xfrm rot="16200000">
            <a:off x="288611" y="5192238"/>
            <a:ext cx="1510543" cy="4960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DLBCL recurrence</a:t>
            </a:r>
          </a:p>
        </p:txBody>
      </p:sp>
      <p:sp>
        <p:nvSpPr>
          <p:cNvPr id="58" name="下矢印 57">
            <a:extLst>
              <a:ext uri="{FF2B5EF4-FFF2-40B4-BE49-F238E27FC236}">
                <a16:creationId xmlns:a16="http://schemas.microsoft.com/office/drawing/2014/main" id="{7794ECDD-AB40-C045-9EB8-4A72B76F9A85}"/>
              </a:ext>
            </a:extLst>
          </p:cNvPr>
          <p:cNvSpPr/>
          <p:nvPr/>
        </p:nvSpPr>
        <p:spPr>
          <a:xfrm rot="10800000">
            <a:off x="8701813" y="4164431"/>
            <a:ext cx="45719" cy="49769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9" name="下矢印 58">
            <a:extLst>
              <a:ext uri="{FF2B5EF4-FFF2-40B4-BE49-F238E27FC236}">
                <a16:creationId xmlns:a16="http://schemas.microsoft.com/office/drawing/2014/main" id="{FB51A692-0364-8244-8019-425C2C68A6D1}"/>
              </a:ext>
            </a:extLst>
          </p:cNvPr>
          <p:cNvSpPr/>
          <p:nvPr/>
        </p:nvSpPr>
        <p:spPr>
          <a:xfrm flipH="1">
            <a:off x="2285093" y="3415593"/>
            <a:ext cx="45719" cy="404885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0" name="下矢印 59">
            <a:extLst>
              <a:ext uri="{FF2B5EF4-FFF2-40B4-BE49-F238E27FC236}">
                <a16:creationId xmlns:a16="http://schemas.microsoft.com/office/drawing/2014/main" id="{F6630FD0-65E4-884C-85A4-88F6C80B2B46}"/>
              </a:ext>
            </a:extLst>
          </p:cNvPr>
          <p:cNvSpPr/>
          <p:nvPr/>
        </p:nvSpPr>
        <p:spPr>
          <a:xfrm flipH="1">
            <a:off x="3408666" y="3419766"/>
            <a:ext cx="45719" cy="404885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11C9C74A-4B54-5D49-A7F2-974F1295450D}"/>
              </a:ext>
            </a:extLst>
          </p:cNvPr>
          <p:cNvSpPr/>
          <p:nvPr/>
        </p:nvSpPr>
        <p:spPr>
          <a:xfrm rot="16200000">
            <a:off x="3601173" y="2002210"/>
            <a:ext cx="2074431" cy="7370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Steroid Pulse</a:t>
            </a:r>
          </a:p>
          <a:p>
            <a:pPr algn="ctr"/>
            <a:r>
              <a:rPr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(500mg x2 per day)</a:t>
            </a:r>
          </a:p>
        </p:txBody>
      </p:sp>
      <p:sp>
        <p:nvSpPr>
          <p:cNvPr id="63" name="下矢印 62">
            <a:extLst>
              <a:ext uri="{FF2B5EF4-FFF2-40B4-BE49-F238E27FC236}">
                <a16:creationId xmlns:a16="http://schemas.microsoft.com/office/drawing/2014/main" id="{376E60C9-7616-6049-B5BB-EA213402D297}"/>
              </a:ext>
            </a:extLst>
          </p:cNvPr>
          <p:cNvSpPr/>
          <p:nvPr/>
        </p:nvSpPr>
        <p:spPr>
          <a:xfrm flipH="1">
            <a:off x="4588693" y="3407932"/>
            <a:ext cx="45719" cy="404885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95C34302-1F48-8240-B5CF-B8265E7A8AC6}"/>
              </a:ext>
            </a:extLst>
          </p:cNvPr>
          <p:cNvSpPr/>
          <p:nvPr/>
        </p:nvSpPr>
        <p:spPr>
          <a:xfrm rot="16200000">
            <a:off x="28332" y="2191053"/>
            <a:ext cx="2082098" cy="36698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CAR-T</a:t>
            </a:r>
          </a:p>
        </p:txBody>
      </p:sp>
      <p:sp>
        <p:nvSpPr>
          <p:cNvPr id="31" name="下矢印 30">
            <a:extLst>
              <a:ext uri="{FF2B5EF4-FFF2-40B4-BE49-F238E27FC236}">
                <a16:creationId xmlns:a16="http://schemas.microsoft.com/office/drawing/2014/main" id="{84E6DFA1-F977-2148-B8F9-B1FA81E22D79}"/>
              </a:ext>
            </a:extLst>
          </p:cNvPr>
          <p:cNvSpPr/>
          <p:nvPr/>
        </p:nvSpPr>
        <p:spPr>
          <a:xfrm flipH="1">
            <a:off x="1050222" y="3441242"/>
            <a:ext cx="45719" cy="404885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2" name="下矢印 31">
            <a:extLst>
              <a:ext uri="{FF2B5EF4-FFF2-40B4-BE49-F238E27FC236}">
                <a16:creationId xmlns:a16="http://schemas.microsoft.com/office/drawing/2014/main" id="{DB5AFFD7-74EC-2D4B-B5EC-9459CF1C96C9}"/>
              </a:ext>
            </a:extLst>
          </p:cNvPr>
          <p:cNvSpPr/>
          <p:nvPr/>
        </p:nvSpPr>
        <p:spPr>
          <a:xfrm rot="10800000">
            <a:off x="2285093" y="4159812"/>
            <a:ext cx="45719" cy="49769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3" name="下矢印 32">
            <a:extLst>
              <a:ext uri="{FF2B5EF4-FFF2-40B4-BE49-F238E27FC236}">
                <a16:creationId xmlns:a16="http://schemas.microsoft.com/office/drawing/2014/main" id="{FA693F5D-A0FB-9D47-9EFB-3B9D4FCD2887}"/>
              </a:ext>
            </a:extLst>
          </p:cNvPr>
          <p:cNvSpPr/>
          <p:nvPr/>
        </p:nvSpPr>
        <p:spPr>
          <a:xfrm rot="10800000">
            <a:off x="4588693" y="4156824"/>
            <a:ext cx="45719" cy="49769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6" name="下矢印 35">
            <a:extLst>
              <a:ext uri="{FF2B5EF4-FFF2-40B4-BE49-F238E27FC236}">
                <a16:creationId xmlns:a16="http://schemas.microsoft.com/office/drawing/2014/main" id="{DB028D77-A3FD-3F44-A651-80D44B2FA5DC}"/>
              </a:ext>
            </a:extLst>
          </p:cNvPr>
          <p:cNvSpPr/>
          <p:nvPr/>
        </p:nvSpPr>
        <p:spPr>
          <a:xfrm rot="10800000">
            <a:off x="6509447" y="4156824"/>
            <a:ext cx="45719" cy="49769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7" name="下矢印 36">
            <a:extLst>
              <a:ext uri="{FF2B5EF4-FFF2-40B4-BE49-F238E27FC236}">
                <a16:creationId xmlns:a16="http://schemas.microsoft.com/office/drawing/2014/main" id="{813B2199-51A5-5B4F-B826-1FAC94AFB040}"/>
              </a:ext>
            </a:extLst>
          </p:cNvPr>
          <p:cNvSpPr/>
          <p:nvPr/>
        </p:nvSpPr>
        <p:spPr>
          <a:xfrm rot="10800000">
            <a:off x="7689282" y="4152262"/>
            <a:ext cx="45719" cy="49769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72569DC0-E205-4F44-B751-374759279C81}"/>
              </a:ext>
            </a:extLst>
          </p:cNvPr>
          <p:cNvSpPr/>
          <p:nvPr/>
        </p:nvSpPr>
        <p:spPr>
          <a:xfrm rot="16200000">
            <a:off x="2147580" y="5259322"/>
            <a:ext cx="1505422" cy="36698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Hospitalization</a:t>
            </a:r>
          </a:p>
        </p:txBody>
      </p:sp>
      <p:sp>
        <p:nvSpPr>
          <p:cNvPr id="42" name="下矢印 41">
            <a:extLst>
              <a:ext uri="{FF2B5EF4-FFF2-40B4-BE49-F238E27FC236}">
                <a16:creationId xmlns:a16="http://schemas.microsoft.com/office/drawing/2014/main" id="{BA48DDE5-5994-9A43-98EA-2561040F0ED3}"/>
              </a:ext>
            </a:extLst>
          </p:cNvPr>
          <p:cNvSpPr/>
          <p:nvPr/>
        </p:nvSpPr>
        <p:spPr>
          <a:xfrm rot="10800000">
            <a:off x="2882388" y="4176114"/>
            <a:ext cx="45719" cy="49769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073591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1298</TotalTime>
  <Words>40</Words>
  <Application>Microsoft Macintosh PowerPoint</Application>
  <PresentationFormat>画面に合わせる (4:3)</PresentationFormat>
  <Paragraphs>20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佐伯潔</dc:creator>
  <cp:lastModifiedBy>佐伯潔</cp:lastModifiedBy>
  <cp:revision>25</cp:revision>
  <dcterms:created xsi:type="dcterms:W3CDTF">2024-01-10T08:15:11Z</dcterms:created>
  <dcterms:modified xsi:type="dcterms:W3CDTF">2024-02-23T05:02:20Z</dcterms:modified>
</cp:coreProperties>
</file>