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8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5882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648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343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194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7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06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659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13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351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7679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64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673F1-3ECE-475C-913A-BCE40BB63BD9}" type="datetimeFigureOut">
              <a:rPr lang="de-DE" smtClean="0"/>
              <a:t>30.01.2024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659A3-603C-4964-982D-712C9C22C8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6406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581" y="4725273"/>
            <a:ext cx="4110236" cy="812294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623" y="2848568"/>
            <a:ext cx="4331217" cy="163677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622" y="1342413"/>
            <a:ext cx="4331217" cy="1365507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2814221" y="134241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801397" y="28485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506028" y="239697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</a:p>
        </p:txBody>
      </p:sp>
    </p:spTree>
    <p:extLst>
      <p:ext uri="{BB962C8B-B14F-4D97-AF65-F5344CB8AC3E}">
        <p14:creationId xmlns:p14="http://schemas.microsoft.com/office/powerpoint/2010/main" val="185416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480954"/>
              </p:ext>
            </p:extLst>
          </p:nvPr>
        </p:nvGraphicFramePr>
        <p:xfrm>
          <a:off x="3123952" y="520841"/>
          <a:ext cx="5150035" cy="6201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5499">
                  <a:extLst>
                    <a:ext uri="{9D8B030D-6E8A-4147-A177-3AD203B41FA5}">
                      <a16:colId xmlns:a16="http://schemas.microsoft.com/office/drawing/2014/main" val="3938726987"/>
                    </a:ext>
                  </a:extLst>
                </a:gridCol>
                <a:gridCol w="1553592">
                  <a:extLst>
                    <a:ext uri="{9D8B030D-6E8A-4147-A177-3AD203B41FA5}">
                      <a16:colId xmlns:a16="http://schemas.microsoft.com/office/drawing/2014/main" val="579486797"/>
                    </a:ext>
                  </a:extLst>
                </a:gridCol>
                <a:gridCol w="1890944">
                  <a:extLst>
                    <a:ext uri="{9D8B030D-6E8A-4147-A177-3AD203B41FA5}">
                      <a16:colId xmlns:a16="http://schemas.microsoft.com/office/drawing/2014/main" val="3829869050"/>
                    </a:ext>
                  </a:extLst>
                </a:gridCol>
              </a:tblGrid>
              <a:tr h="638617">
                <a:tc>
                  <a:txBody>
                    <a:bodyPr/>
                    <a:lstStyle/>
                    <a:p>
                      <a:r>
                        <a:rPr 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Muscle</a:t>
                      </a:r>
                      <a:r>
                        <a:rPr 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Status</a:t>
                      </a:r>
                      <a:endParaRPr lang="de-DE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</a:t>
                      </a:r>
                      <a:r>
                        <a:rPr lang="de-DE" sz="12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Free </a:t>
                      </a:r>
                      <a:r>
                        <a:rPr 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Muscle</a:t>
                      </a:r>
                      <a:endParaRPr 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Fraction</a:t>
                      </a:r>
                      <a:endParaRPr lang="de-DE" sz="12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686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Muscle</a:t>
                      </a:r>
                      <a:r>
                        <a:rPr lang="de-DE" sz="12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0.6271250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9289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0.52586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995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0.77346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645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0.6426133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305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Std.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deviation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0.11336398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96894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Muscle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0.5782800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56087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0.32019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024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0.74515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1564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0.5652780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81174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Std.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deviation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0.12227334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2766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Overall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0.5782800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8867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0.32019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48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Maximum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0.77346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8660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</a:t>
                      </a:r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0.5873738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786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Std.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deviation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0.12231099</a:t>
                      </a:r>
                      <a:endParaRPr lang="de-DE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89513"/>
                  </a:ext>
                </a:extLst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92963" y="213064"/>
            <a:ext cx="907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smtClean="0">
                <a:latin typeface="Arial" panose="020B0604020202020204" pitchFamily="34" charset="0"/>
                <a:cs typeface="Arial" panose="020B0604020202020204" pitchFamily="34" charset="0"/>
              </a:rPr>
              <a:t>Table </a:t>
            </a:r>
            <a:r>
              <a:rPr lang="de-DE" sz="1400" b="1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678532" y="100622"/>
            <a:ext cx="2291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Fat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Free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Muscle</a:t>
            </a:r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9552373" y="852256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P=0.198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2910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Breitbild</PresentationFormat>
  <Paragraphs>42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Nowak Sebastian</dc:creator>
  <cp:lastModifiedBy>Sadeghlar, Dr. Farsaneh</cp:lastModifiedBy>
  <cp:revision>13</cp:revision>
  <dcterms:created xsi:type="dcterms:W3CDTF">2024-01-16T10:30:27Z</dcterms:created>
  <dcterms:modified xsi:type="dcterms:W3CDTF">2024-01-30T14:23:44Z</dcterms:modified>
</cp:coreProperties>
</file>