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3D5F90-545C-39BC-E4F2-8029DFFCF2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EA938E8-EE63-EF8E-943B-8B9C0A3870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E1C0D5A-8C38-93E5-1A15-63A8F0254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F2FBAD7-31D2-11CF-1FEC-4895E34D7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EE3020-5254-15F3-08DB-D28360711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6716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152119-4712-91AA-03D2-D47C62DBF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03446D6-EED7-0DA3-337F-D8108F78E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C91699-2C7A-DBD8-924C-EF9A78571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2674D3C-1148-632F-8AF4-6A2AD57E1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A01FF8-8573-D505-B126-D46981724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7144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52E3C6D-11F2-C6FC-EBD5-04EAB6DFC5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69924BC-9890-5746-9259-CF9E32F7B6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996B4C-3A53-37ED-3F8D-BD758A40B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82E927-CB24-FBC2-01EC-5DA826A42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A6D3D4-307C-46EA-F29A-403DF8B36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209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66A1DE-580E-A947-3DC5-3392A9EB6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F7453C-BD4B-51B5-9D9E-450579BB8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66FBDB-8664-0EF2-EF73-FF00F2D88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8FCB587-8706-EAF1-918E-C567C7916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751D0A-C3BA-84C6-9C86-A24172B07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299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92DA02-4FC3-877E-C9CC-3760EAA87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986013-7116-0D4D-BD48-3B8E95437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CDE000-4ABD-E9B1-B08A-5E450B93F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3A21A9-835F-C390-E50B-2116D7BB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D46A667-4A05-B60A-669D-2AC9CC773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354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1CF45E-61D7-831E-B289-39271BAA8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AECF86-83C9-1547-20B5-DAF1AC3CE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6D2A79A-1079-9F8A-2BB2-09EFCCA27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79EF73-FB45-872D-57BD-286E69096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BFE2089-C294-4250-2FAD-380A879CA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1A28A9B-7533-5B4E-A71E-E2726253D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130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F42E7E-B3FE-552F-C440-D6D7AA298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21D644-C1A9-7C7D-D18C-E20B66746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8FA2547-8B0A-8D54-0E12-5C08960329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FE08EDD-43E1-BCD5-9657-F125B027EE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DC35CAA-1FD1-C1C1-2341-F1E1BBF140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75169D8-AB77-3CCB-B2AA-27CE2BBC5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7FCB494-A8C9-8CA0-0EBF-FD8F90FF4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8757527-2FEB-16AC-6A44-701CEFEFE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048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9EE2DE-DBB2-62E8-379D-B6B388C4B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4CE0112-70F6-EEE3-87D5-2EC246D1A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27206B2-CDF2-8A5D-39D5-70E4344DE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9157C2C-0A59-4942-D7EE-7807770B0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1335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1907CBD-5C6C-57C6-F4C2-98C35E25C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D663A6E-141E-0CBE-7F9E-DC1F5954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35303B2-8DD1-BAC6-A644-0F7CB43BD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9653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B0EF7E-5571-08AC-4032-FA62C5C65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01FCA1-08B8-560A-F408-A8E366FFE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B66906-6EFF-F67F-1B92-DA07B48DEE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2F656F2-7E02-4D5E-7B0E-5D525B004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FC69E56-1A79-9A52-181B-F3F87A56E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0350414-2F02-E301-2122-99F6917E6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595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02C52A-4CFE-1A12-FD2C-C0B1FDE4E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5176FCF-73C4-0E22-CB47-2444132C9E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57101E5-CCCF-F438-B1BC-91F0E771C0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EF33336-79BD-19CA-B846-673A7D073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880C797-6F7B-A641-6081-1E0416AF3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0C67D29-B730-C0F5-9C42-B36D897D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2397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842BCB2-D77D-634F-CCFB-F4D04820D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5BE685-AC9C-A552-3E0D-38241231B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420B829-7B87-60AD-08E4-2884870DBB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6090D5-51E7-4405-BB9C-29E00340689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5F2E67-9F69-AF13-8B5E-93F4B606DC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FB5FB7-DE5E-1C36-6C53-5F989B8E7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D631B2-4B58-47C1-BD97-D9270FFF62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142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Lienzo 1">
            <a:extLst>
              <a:ext uri="{FF2B5EF4-FFF2-40B4-BE49-F238E27FC236}">
                <a16:creationId xmlns:a16="http://schemas.microsoft.com/office/drawing/2014/main" id="{7155610F-1FDE-DCDE-A187-FFE2F97251E9}"/>
              </a:ext>
            </a:extLst>
          </p:cNvPr>
          <p:cNvGrpSpPr/>
          <p:nvPr/>
        </p:nvGrpSpPr>
        <p:grpSpPr>
          <a:xfrm>
            <a:off x="3427095" y="714339"/>
            <a:ext cx="5337810" cy="5862955"/>
            <a:chOff x="0" y="0"/>
            <a:chExt cx="5337810" cy="5862955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0FA0D7ED-AB07-5704-1C53-F4FF1C94B7AE}"/>
                </a:ext>
              </a:extLst>
            </p:cNvPr>
            <p:cNvSpPr/>
            <p:nvPr/>
          </p:nvSpPr>
          <p:spPr>
            <a:xfrm>
              <a:off x="0" y="0"/>
              <a:ext cx="5337810" cy="5862955"/>
            </a:xfrm>
            <a:prstGeom prst="rect">
              <a:avLst/>
            </a:prstGeom>
            <a:noFill/>
            <a:ln w="9525" cap="rnd" cmpd="sng" algn="ctr">
              <a:solidFill>
                <a:srgbClr val="000000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ES"/>
            </a:p>
          </p:txBody>
        </p:sp>
        <p:cxnSp>
          <p:nvCxnSpPr>
            <p:cNvPr id="6" name="AutoShape 55">
              <a:extLst>
                <a:ext uri="{FF2B5EF4-FFF2-40B4-BE49-F238E27FC236}">
                  <a16:creationId xmlns:a16="http://schemas.microsoft.com/office/drawing/2014/main" id="{FC7F8990-C9D8-F760-7E1F-6D92309848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489835" y="351790"/>
              <a:ext cx="635" cy="4318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cxnSp>
          <p:nvCxnSpPr>
            <p:cNvPr id="7" name="AutoShape 56">
              <a:extLst>
                <a:ext uri="{FF2B5EF4-FFF2-40B4-BE49-F238E27FC236}">
                  <a16:creationId xmlns:a16="http://schemas.microsoft.com/office/drawing/2014/main" id="{5C7A0BD1-D1C3-DC8D-90FC-C7652777C1C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496820" y="2237105"/>
              <a:ext cx="1270" cy="1917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cxnSp>
          <p:nvCxnSpPr>
            <p:cNvPr id="8" name="AutoShape 57">
              <a:extLst>
                <a:ext uri="{FF2B5EF4-FFF2-40B4-BE49-F238E27FC236}">
                  <a16:creationId xmlns:a16="http://schemas.microsoft.com/office/drawing/2014/main" id="{3D480BD9-0143-CE57-C5C3-DFE87F01FD4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496820" y="2767965"/>
              <a:ext cx="1270" cy="1917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cxnSp>
          <p:nvCxnSpPr>
            <p:cNvPr id="9" name="AutoShape 58">
              <a:extLst>
                <a:ext uri="{FF2B5EF4-FFF2-40B4-BE49-F238E27FC236}">
                  <a16:creationId xmlns:a16="http://schemas.microsoft.com/office/drawing/2014/main" id="{ECBB7614-0CCE-74E2-84F3-186565DDE55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502535" y="3297555"/>
              <a:ext cx="1270" cy="1917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cxnSp>
          <p:nvCxnSpPr>
            <p:cNvPr id="10" name="AutoShape 59">
              <a:extLst>
                <a:ext uri="{FF2B5EF4-FFF2-40B4-BE49-F238E27FC236}">
                  <a16:creationId xmlns:a16="http://schemas.microsoft.com/office/drawing/2014/main" id="{C6344ECB-90F1-A1D0-C27C-C08DE5B8268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501265" y="3834130"/>
              <a:ext cx="1270" cy="1917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cxnSp>
          <p:nvCxnSpPr>
            <p:cNvPr id="11" name="AutoShape 60">
              <a:extLst>
                <a:ext uri="{FF2B5EF4-FFF2-40B4-BE49-F238E27FC236}">
                  <a16:creationId xmlns:a16="http://schemas.microsoft.com/office/drawing/2014/main" id="{4A6BE63A-C560-BB5D-352E-FEC3E750F9A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498090" y="1707515"/>
              <a:ext cx="1270" cy="1917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cxnSp>
          <p:nvCxnSpPr>
            <p:cNvPr id="12" name="AutoShape 61">
              <a:extLst>
                <a:ext uri="{FF2B5EF4-FFF2-40B4-BE49-F238E27FC236}">
                  <a16:creationId xmlns:a16="http://schemas.microsoft.com/office/drawing/2014/main" id="{8C2A168B-20AF-59F7-AE53-14EE843E4B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98725" y="1088390"/>
              <a:ext cx="635" cy="2882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sp>
          <p:nvSpPr>
            <p:cNvPr id="13" name="AutoShape 62">
              <a:extLst>
                <a:ext uri="{FF2B5EF4-FFF2-40B4-BE49-F238E27FC236}">
                  <a16:creationId xmlns:a16="http://schemas.microsoft.com/office/drawing/2014/main" id="{F7EF80F4-7631-5106-6D83-E0AAFEAE3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" y="86995"/>
              <a:ext cx="1084580" cy="288290"/>
            </a:xfrm>
            <a:prstGeom prst="roundRect">
              <a:avLst>
                <a:gd name="adj" fmla="val 16667"/>
              </a:avLst>
            </a:prstGeom>
            <a:solidFill>
              <a:srgbClr val="A9C7F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45720" tIns="45720" rIns="45720" bIns="4572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Recruitment</a:t>
              </a:r>
            </a:p>
          </p:txBody>
        </p:sp>
        <p:sp>
          <p:nvSpPr>
            <p:cNvPr id="14" name="Rectangle 63">
              <a:extLst>
                <a:ext uri="{FF2B5EF4-FFF2-40B4-BE49-F238E27FC236}">
                  <a16:creationId xmlns:a16="http://schemas.microsoft.com/office/drawing/2014/main" id="{FAFA8BAF-5025-E935-2B3E-CD066012D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0010" y="86995"/>
              <a:ext cx="2292985" cy="3975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Recruited (n=55)</a:t>
              </a:r>
            </a:p>
          </p:txBody>
        </p:sp>
        <p:sp>
          <p:nvSpPr>
            <p:cNvPr id="15" name="Rectangle 64">
              <a:extLst>
                <a:ext uri="{FF2B5EF4-FFF2-40B4-BE49-F238E27FC236}">
                  <a16:creationId xmlns:a16="http://schemas.microsoft.com/office/drawing/2014/main" id="{D5EF7BD1-AB5D-D6E3-C03D-2D8EA1F92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835" y="789940"/>
              <a:ext cx="2292985" cy="3962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Treated (n=49)</a:t>
              </a:r>
            </a:p>
          </p:txBody>
        </p:sp>
        <p:cxnSp>
          <p:nvCxnSpPr>
            <p:cNvPr id="16" name="AutoShape 65">
              <a:extLst>
                <a:ext uri="{FF2B5EF4-FFF2-40B4-BE49-F238E27FC236}">
                  <a16:creationId xmlns:a16="http://schemas.microsoft.com/office/drawing/2014/main" id="{D3C7AE4A-9BA9-9BCE-6F99-8F0D30FA5D7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98725" y="614680"/>
              <a:ext cx="1224280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sp>
          <p:nvSpPr>
            <p:cNvPr id="17" name="AutoShape 66">
              <a:extLst>
                <a:ext uri="{FF2B5EF4-FFF2-40B4-BE49-F238E27FC236}">
                  <a16:creationId xmlns:a16="http://schemas.microsoft.com/office/drawing/2014/main" id="{FC53454B-85A6-02C8-9E53-AEAC65956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90" y="778510"/>
              <a:ext cx="1084580" cy="288290"/>
            </a:xfrm>
            <a:prstGeom prst="roundRect">
              <a:avLst>
                <a:gd name="adj" fmla="val 16667"/>
              </a:avLst>
            </a:prstGeom>
            <a:solidFill>
              <a:srgbClr val="A9C7F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45720" tIns="45720" rIns="45720" bIns="4572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Treatment</a:t>
              </a:r>
            </a:p>
          </p:txBody>
        </p:sp>
        <p:sp>
          <p:nvSpPr>
            <p:cNvPr id="18" name="AutoShape 67">
              <a:extLst>
                <a:ext uri="{FF2B5EF4-FFF2-40B4-BE49-F238E27FC236}">
                  <a16:creationId xmlns:a16="http://schemas.microsoft.com/office/drawing/2014/main" id="{0A40F5F3-91C8-23A5-5D89-7F814FA77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" y="1350010"/>
              <a:ext cx="1084580" cy="288290"/>
            </a:xfrm>
            <a:prstGeom prst="roundRect">
              <a:avLst>
                <a:gd name="adj" fmla="val 16667"/>
              </a:avLst>
            </a:prstGeom>
            <a:solidFill>
              <a:srgbClr val="A9C7F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45720" tIns="45720" rIns="45720" bIns="4572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Follow-up</a:t>
              </a:r>
            </a:p>
          </p:txBody>
        </p:sp>
        <p:sp>
          <p:nvSpPr>
            <p:cNvPr id="19" name="Rectangle 68">
              <a:extLst>
                <a:ext uri="{FF2B5EF4-FFF2-40B4-BE49-F238E27FC236}">
                  <a16:creationId xmlns:a16="http://schemas.microsoft.com/office/drawing/2014/main" id="{AD50E1F1-47F8-4FFE-0D30-F6BCF2D59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835" y="1385570"/>
              <a:ext cx="2292985" cy="3600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Week 1 (n=49)</a:t>
              </a:r>
            </a:p>
          </p:txBody>
        </p:sp>
        <p:sp>
          <p:nvSpPr>
            <p:cNvPr id="20" name="Rectangle 69">
              <a:extLst>
                <a:ext uri="{FF2B5EF4-FFF2-40B4-BE49-F238E27FC236}">
                  <a16:creationId xmlns:a16="http://schemas.microsoft.com/office/drawing/2014/main" id="{04241C34-86B4-3074-A651-196254297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5565" y="1908175"/>
              <a:ext cx="2292985" cy="3600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Month 1 (n=48)</a:t>
              </a:r>
            </a:p>
          </p:txBody>
        </p:sp>
        <p:sp>
          <p:nvSpPr>
            <p:cNvPr id="21" name="Rectangle 70">
              <a:extLst>
                <a:ext uri="{FF2B5EF4-FFF2-40B4-BE49-F238E27FC236}">
                  <a16:creationId xmlns:a16="http://schemas.microsoft.com/office/drawing/2014/main" id="{38EA01EE-D25A-185B-3736-644232D1C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295" y="2437765"/>
              <a:ext cx="2292985" cy="3600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Month 3 (n=47)</a:t>
              </a:r>
            </a:p>
          </p:txBody>
        </p:sp>
        <p:sp>
          <p:nvSpPr>
            <p:cNvPr id="22" name="Rectangle 71">
              <a:extLst>
                <a:ext uri="{FF2B5EF4-FFF2-40B4-BE49-F238E27FC236}">
                  <a16:creationId xmlns:a16="http://schemas.microsoft.com/office/drawing/2014/main" id="{9939E0C2-E1D9-0D58-E20D-E9E72BAA5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295" y="2968625"/>
              <a:ext cx="2292985" cy="3600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Month 6 (n=43)</a:t>
              </a:r>
            </a:p>
          </p:txBody>
        </p:sp>
        <p:sp>
          <p:nvSpPr>
            <p:cNvPr id="23" name="Rectangle 72">
              <a:extLst>
                <a:ext uri="{FF2B5EF4-FFF2-40B4-BE49-F238E27FC236}">
                  <a16:creationId xmlns:a16="http://schemas.microsoft.com/office/drawing/2014/main" id="{9E157AB6-7019-229A-C57D-BC80BE34F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0010" y="3498215"/>
              <a:ext cx="2292985" cy="3600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Month 12 (n=37)</a:t>
              </a:r>
            </a:p>
          </p:txBody>
        </p:sp>
        <p:sp>
          <p:nvSpPr>
            <p:cNvPr id="24" name="Rectangle 73">
              <a:extLst>
                <a:ext uri="{FF2B5EF4-FFF2-40B4-BE49-F238E27FC236}">
                  <a16:creationId xmlns:a16="http://schemas.microsoft.com/office/drawing/2014/main" id="{A4BABF3D-B0D5-3BDB-B459-54924209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8740" y="4034790"/>
              <a:ext cx="2292985" cy="3600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Month 24 (n=31)</a:t>
              </a:r>
            </a:p>
          </p:txBody>
        </p:sp>
        <p:sp>
          <p:nvSpPr>
            <p:cNvPr id="25" name="Rectangle 74">
              <a:extLst>
                <a:ext uri="{FF2B5EF4-FFF2-40B4-BE49-F238E27FC236}">
                  <a16:creationId xmlns:a16="http://schemas.microsoft.com/office/drawing/2014/main" id="{50803767-C287-BECA-4F96-2C68F2B1A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355" y="1908175"/>
              <a:ext cx="346075" cy="24866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vert270" wrap="square" lIns="91440" tIns="91440" rIns="91440" bIns="9144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Data until 01/06/2023</a:t>
              </a:r>
            </a:p>
          </p:txBody>
        </p:sp>
        <p:sp>
          <p:nvSpPr>
            <p:cNvPr id="26" name="AutoShape 75">
              <a:extLst>
                <a:ext uri="{FF2B5EF4-FFF2-40B4-BE49-F238E27FC236}">
                  <a16:creationId xmlns:a16="http://schemas.microsoft.com/office/drawing/2014/main" id="{FF869DD9-5B3B-A878-554A-641FD702F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" y="4509770"/>
              <a:ext cx="1084580" cy="541915"/>
            </a:xfrm>
            <a:prstGeom prst="roundRect">
              <a:avLst>
                <a:gd name="adj" fmla="val 16667"/>
              </a:avLst>
            </a:prstGeom>
            <a:solidFill>
              <a:srgbClr val="A9C7F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45720" tIns="45720" rIns="45720" bIns="45720" anchor="t" anchorCtr="0" upright="1">
              <a:noAutofit/>
            </a:bodyPr>
            <a:lstStyle/>
            <a:p>
              <a:pPr algn="ctr"/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End of the study</a:t>
              </a:r>
            </a:p>
          </p:txBody>
        </p:sp>
        <p:sp>
          <p:nvSpPr>
            <p:cNvPr id="27" name="Rectangle 76">
              <a:extLst>
                <a:ext uri="{FF2B5EF4-FFF2-40B4-BE49-F238E27FC236}">
                  <a16:creationId xmlns:a16="http://schemas.microsoft.com/office/drawing/2014/main" id="{13B27375-E9F7-E8FC-B113-1172CC910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945" y="4514850"/>
              <a:ext cx="2760345" cy="12338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Completed (n=31)</a:t>
              </a:r>
              <a:endParaRPr lang="es-E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Dropouts (n=18)</a:t>
              </a:r>
              <a:endParaRPr lang="es-E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 Adverse events (n=12)</a:t>
              </a:r>
              <a:endParaRPr lang="es-E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50215"/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-Recurrence (n=9)</a:t>
              </a:r>
              <a:endParaRPr lang="es-E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50215"/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-Complication (n=3)</a:t>
              </a:r>
              <a:endParaRPr lang="es-E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 Loss of follow-up (n=6)</a:t>
              </a:r>
              <a:endParaRPr lang="es-E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8" name="AutoShape 77">
              <a:extLst>
                <a:ext uri="{FF2B5EF4-FFF2-40B4-BE49-F238E27FC236}">
                  <a16:creationId xmlns:a16="http://schemas.microsoft.com/office/drawing/2014/main" id="{2EF0F030-AD79-BF0B-7C19-B6C5DBD443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03805" y="3371215"/>
              <a:ext cx="1216025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cxnSp>
          <p:nvCxnSpPr>
            <p:cNvPr id="29" name="AutoShape 78">
              <a:extLst>
                <a:ext uri="{FF2B5EF4-FFF2-40B4-BE49-F238E27FC236}">
                  <a16:creationId xmlns:a16="http://schemas.microsoft.com/office/drawing/2014/main" id="{044DFFA7-CD94-EDD7-253D-95AFA3A24D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03805" y="2846070"/>
              <a:ext cx="1216025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cxnSp>
          <p:nvCxnSpPr>
            <p:cNvPr id="30" name="AutoShape 79">
              <a:extLst>
                <a:ext uri="{FF2B5EF4-FFF2-40B4-BE49-F238E27FC236}">
                  <a16:creationId xmlns:a16="http://schemas.microsoft.com/office/drawing/2014/main" id="{C465B0F2-1C6B-8276-64E0-5F2E04B6E77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03805" y="3914775"/>
              <a:ext cx="1216025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sp>
          <p:nvSpPr>
            <p:cNvPr id="31" name="Rectangle 82">
              <a:extLst>
                <a:ext uri="{FF2B5EF4-FFF2-40B4-BE49-F238E27FC236}">
                  <a16:creationId xmlns:a16="http://schemas.microsoft.com/office/drawing/2014/main" id="{CF477133-A152-2298-51D9-9EA4E6983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0155" y="466090"/>
              <a:ext cx="1468120" cy="544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r>
                <a:rPr lang="en-U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Excluded (6)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n-U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- 2 loss of screening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n-U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- 4 loss of follow-up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32" name="AutoShape 83">
              <a:extLst>
                <a:ext uri="{FF2B5EF4-FFF2-40B4-BE49-F238E27FC236}">
                  <a16:creationId xmlns:a16="http://schemas.microsoft.com/office/drawing/2014/main" id="{3A242341-249A-81C4-8FE9-26B65785C6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15870" y="1789430"/>
              <a:ext cx="1216025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sp>
          <p:nvSpPr>
            <p:cNvPr id="33" name="Rectangle 84">
              <a:extLst>
                <a:ext uri="{FF2B5EF4-FFF2-40B4-BE49-F238E27FC236}">
                  <a16:creationId xmlns:a16="http://schemas.microsoft.com/office/drawing/2014/main" id="{53873F87-1E07-3116-528D-28671CCD3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0155" y="1621790"/>
              <a:ext cx="1468120" cy="290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r>
                <a:rPr lang="es-E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Loss of follow-up (1)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34" name="AutoShape 85">
              <a:extLst>
                <a:ext uri="{FF2B5EF4-FFF2-40B4-BE49-F238E27FC236}">
                  <a16:creationId xmlns:a16="http://schemas.microsoft.com/office/drawing/2014/main" id="{C0F97EF6-15A0-F8DC-A1DE-B33AD868002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03805" y="2319020"/>
              <a:ext cx="1216025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sp>
          <p:nvSpPr>
            <p:cNvPr id="35" name="Rectangle 86">
              <a:extLst>
                <a:ext uri="{FF2B5EF4-FFF2-40B4-BE49-F238E27FC236}">
                  <a16:creationId xmlns:a16="http://schemas.microsoft.com/office/drawing/2014/main" id="{AAC778C7-FA26-B399-91F3-AE91D87AC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0155" y="2183765"/>
              <a:ext cx="1468120" cy="2806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r>
                <a:rPr lang="es-E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Loss of follow-up (1)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6" name="Text Box 91">
              <a:extLst>
                <a:ext uri="{FF2B5EF4-FFF2-40B4-BE49-F238E27FC236}">
                  <a16:creationId xmlns:a16="http://schemas.microsoft.com/office/drawing/2014/main" id="{FAE724F3-5985-6F7C-789E-200A0C9EE0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0155" y="2702560"/>
              <a:ext cx="1453515" cy="32575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Loss of follow-up (1)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n-U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Adverse events (3)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7" name="Text Box 92">
              <a:extLst>
                <a:ext uri="{FF2B5EF4-FFF2-40B4-BE49-F238E27FC236}">
                  <a16:creationId xmlns:a16="http://schemas.microsoft.com/office/drawing/2014/main" id="{53FB90AE-3BD3-F107-0822-C2DC20357A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0155" y="3180080"/>
              <a:ext cx="1428115" cy="2978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Loss of follow-up (1)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n-U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Adverse events (5)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8" name="Text Box 93">
              <a:extLst>
                <a:ext uri="{FF2B5EF4-FFF2-40B4-BE49-F238E27FC236}">
                  <a16:creationId xmlns:a16="http://schemas.microsoft.com/office/drawing/2014/main" id="{55DD7313-501D-3A78-E353-434978E5D1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0155" y="3724275"/>
              <a:ext cx="1428115" cy="3536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s-E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Loss of follow-up (2)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s-E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Adverse events (4)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s-ES" sz="7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es-E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es-E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145BD492-B086-AC1B-F4B5-068E948DDB21}"/>
              </a:ext>
            </a:extLst>
          </p:cNvPr>
          <p:cNvSpPr txBox="1"/>
          <p:nvPr/>
        </p:nvSpPr>
        <p:spPr>
          <a:xfrm>
            <a:off x="4333899" y="-34630"/>
            <a:ext cx="3368626" cy="5619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S1.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Flowchart of the study.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7170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178</Words>
  <Application>Microsoft Office PowerPoint</Application>
  <PresentationFormat>Panorámica</PresentationFormat>
  <Paragraphs>35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Pablo Parra</dc:creator>
  <cp:lastModifiedBy>Ángel Sesma Quesada</cp:lastModifiedBy>
  <cp:revision>2</cp:revision>
  <dcterms:created xsi:type="dcterms:W3CDTF">2024-08-09T12:29:08Z</dcterms:created>
  <dcterms:modified xsi:type="dcterms:W3CDTF">2024-09-16T08:15:11Z</dcterms:modified>
</cp:coreProperties>
</file>