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0"/>
    <p:restoredTop sz="97030"/>
  </p:normalViewPr>
  <p:slideViewPr>
    <p:cSldViewPr snapToGrid="0">
      <p:cViewPr>
        <p:scale>
          <a:sx n="106" d="100"/>
          <a:sy n="106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2DD681-0245-CB9B-9011-405CA54D9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339986-29DD-1798-C9C7-7E7E98F5CA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FA79C9-8751-1D20-5F3B-BFEC66EB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57DBBD-37EE-3F04-0130-C34B7F766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9080D5-EF24-500C-7D3E-1F6ECFA93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78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0D17E-E933-3AC2-65BD-34C02EBE7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4D634A6-FDC4-419E-E408-E7CEBC9DB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81CE26-E514-B46C-5C2E-5680D5A50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CE17F0-3044-D2C4-2D0C-CA9CEB217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881E69-6E77-0859-BAF7-9C796944D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6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E5C6F4B-00C6-86BA-AD2C-044FFA1A7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8B2ABE-3CFF-1876-B0F7-E3AB9634FA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DD7E6D-D71F-8D61-C6E9-6A38B2C74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DBFC8-6796-D446-4169-0FD08727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3D77C6-7093-F9F1-1868-9A73CB2BC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21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7A6776-BCCB-5B5D-6A87-78D6C18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C09AA8-2AB7-AF6E-0AD1-390277A59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E579A5-3E0C-1392-1457-66CA65AC1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EE7398-B661-DCDE-FDE5-BEDB0DFB9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83F435-2707-7A22-C59D-4770ECD67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610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02CF5-6438-9FC0-9C2D-FB19942C2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01AEA2-07CF-DA73-E808-FC8AAC1A9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BBC683-CC19-208E-339F-BFCEBB20E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73EDE5-0994-05B3-0C8F-B9A9257E4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87045F-FBBE-024A-22E8-A86D67741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87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7F084-78A2-F575-9285-C92914829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DBF4C8-7CD0-3A24-258E-82F94DB18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A8BA53B-8E4E-7863-A879-FA915F853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6552C0-37AD-8192-8B15-330C95C08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CC0087-0E5B-D441-05C2-AEA4AAD39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FF8421-4D41-29BE-B7F2-10761952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24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26F60-B077-EC08-FD61-E3DB9D2F2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137110-644D-D7FE-BF39-C2B189AC3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F9A4CF-2AC2-274B-F970-CE6160EE40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B8CC948-7F4C-4584-FDBF-5844DE36A5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A3C160F-7CA3-1C46-13DF-F404D9F332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60F4D38-FDCF-B73C-072E-160AFC3A6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BE05FE8-B94B-419D-5D82-76A441EC6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43A7830-CC30-5D3B-01C0-D4ED8A82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92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C92F5E-AEC5-FA19-E062-ABED47C5E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944A203-7B7D-D1DF-67A7-A9E3E95D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7DD1429-62A1-A810-06CE-B0C9A44B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A9AF65-C7A9-15E4-714C-8C60207F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33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4B4F726-031F-9E59-FF6C-DA3CC5BAC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BDE255-3161-C76D-406C-0EF888DE1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B3A206-8DD0-0B2D-925F-0EE5487A0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0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2AB1FF-E66D-3B1A-201D-C1B8836D6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595529-26D9-0067-812F-943D17C15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13BDE3-CF16-3365-1717-7431CB489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BC7730-335C-A76A-B1ED-8DEABFC2C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28BBA6F-4098-A5BE-9474-E353CDC5E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3C2FB7-16D6-5625-3ED8-08D78743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46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FD79D-5B73-F5C4-ADAB-FD03D5318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D7E9C24-0BA0-2585-1341-D2DA1BDB29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F215C2-36A1-66C1-FBC7-98CA9CDDB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7D2660-DBDF-54D1-D882-730C2CD88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573263-7D96-CFE5-B834-83A094DCD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FA3492-1C6C-394C-AC21-FE4CD48A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267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60A43E-A9F6-3A51-58C7-A5DA691A5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406448-9448-CB08-1011-498392599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E5F675-060E-D3B0-0743-E602DF4A5D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5C989-C9B7-0045-81A3-5DABD5A1836E}" type="datetimeFigureOut">
              <a:rPr lang="de-DE" smtClean="0"/>
              <a:t>19.04.24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7EDD60-A74B-79D8-2CD8-E006964E2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E8A8D0-820C-2B31-32F7-B37A32E2A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95890-D238-0E40-BEEE-AF79119663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67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C2CF874-D1CF-0B28-E3F1-8FA5B3CAE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248" y="2824710"/>
            <a:ext cx="2395209" cy="19435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B3AFADD-84DF-F177-2724-D2386920B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259" y="2824710"/>
            <a:ext cx="2314562" cy="196778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02149B8-7AA0-C5F5-1718-6AE26390C1E0}"/>
              </a:ext>
            </a:extLst>
          </p:cNvPr>
          <p:cNvSpPr txBox="1"/>
          <p:nvPr/>
        </p:nvSpPr>
        <p:spPr>
          <a:xfrm>
            <a:off x="478619" y="545647"/>
            <a:ext cx="9499946" cy="191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0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GFAP and NfL as fluid biomarkers for clinical disease severity and disease progression in multiple system atrophy, Journal of Neurology</a:t>
            </a:r>
            <a:endParaRPr lang="de-DE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Sabrina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Katzdobler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Georg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Nübling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Martin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Klietz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Urban M.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Fietzek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Carla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Palleis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900" i="1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Florian Wegner,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Meret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Huber, Sophia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Rogozinski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Luisa-Sophie Schneider, Eike Jakob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Spruth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Aline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Beyle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Ina R. Vogt, Moritz Brandt, Niels Hansen, </a:t>
            </a:r>
            <a:r>
              <a:rPr lang="en-US" sz="9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Wenzel Glanz, Kathrin </a:t>
            </a:r>
            <a:r>
              <a:rPr lang="en-US" sz="9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Brockmann</a:t>
            </a:r>
            <a:r>
              <a:rPr lang="en-US" sz="9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Annika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Spottke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Daniel C. Hoffmann, Oliver Peters, Josef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Priller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Jens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Wiltfang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Emrah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Düzel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Anja Schneider, Björn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Falkenburger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Thomas </a:t>
            </a:r>
            <a:r>
              <a:rPr lang="en-US" sz="9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Klockgether</a:t>
            </a:r>
            <a:r>
              <a:rPr lang="en-US" sz="9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Thomas Gasser,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Brigitte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Nuscher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Christian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Haass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Günter </a:t>
            </a:r>
            <a:r>
              <a:rPr lang="en-US" sz="9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Höglinger</a:t>
            </a:r>
            <a:r>
              <a:rPr lang="en-US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Johannes Levin</a:t>
            </a: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9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Corresponding author: Johannes Levin, </a:t>
            </a:r>
            <a:r>
              <a:rPr lang="en-US" sz="9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johannes.levin@med.uni-muenchen.de</a:t>
            </a:r>
            <a:endParaRPr lang="de-DE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05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C8BF208-C08E-F421-F16E-921F7FA73B12}"/>
              </a:ext>
            </a:extLst>
          </p:cNvPr>
          <p:cNvSpPr txBox="1"/>
          <p:nvPr/>
        </p:nvSpPr>
        <p:spPr>
          <a:xfrm>
            <a:off x="1567983" y="4588932"/>
            <a:ext cx="6252543" cy="1723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DE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10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 S1:</a:t>
            </a:r>
            <a:r>
              <a:rPr lang="en-US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Based on matched serum and plasma samples originating from the same study center a transformation equation was calculated to transform serum NfL and GFAP values into corresponding plasma values. A total of 13 samples originating from the Hannover study center were transformed using the respective transformation equation for NfL and GFAP values. </a:t>
            </a:r>
            <a:endParaRPr lang="de-DE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753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Macintosh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katzdobler</dc:creator>
  <cp:lastModifiedBy>Sabrina Maria Katzdobler</cp:lastModifiedBy>
  <cp:revision>3</cp:revision>
  <dcterms:created xsi:type="dcterms:W3CDTF">2023-06-01T06:51:14Z</dcterms:created>
  <dcterms:modified xsi:type="dcterms:W3CDTF">2024-04-19T14:17:41Z</dcterms:modified>
</cp:coreProperties>
</file>