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7243763" cy="960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D45"/>
    <a:srgbClr val="FFDB13"/>
    <a:srgbClr val="65CBF3"/>
    <a:srgbClr val="0053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303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3282" y="1571308"/>
            <a:ext cx="6157199" cy="3342640"/>
          </a:xfrm>
        </p:spPr>
        <p:txBody>
          <a:bodyPr anchor="b"/>
          <a:lstStyle>
            <a:lvl1pPr algn="ctr">
              <a:defRPr sz="47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5471" y="5042853"/>
            <a:ext cx="5432822" cy="2318067"/>
          </a:xfrm>
        </p:spPr>
        <p:txBody>
          <a:bodyPr/>
          <a:lstStyle>
            <a:lvl1pPr marL="0" indent="0" algn="ctr">
              <a:buNone/>
              <a:defRPr sz="1901"/>
            </a:lvl1pPr>
            <a:lvl2pPr marL="362194" indent="0" algn="ctr">
              <a:buNone/>
              <a:defRPr sz="1584"/>
            </a:lvl2pPr>
            <a:lvl3pPr marL="724388" indent="0" algn="ctr">
              <a:buNone/>
              <a:defRPr sz="1426"/>
            </a:lvl3pPr>
            <a:lvl4pPr marL="1086582" indent="0" algn="ctr">
              <a:buNone/>
              <a:defRPr sz="1268"/>
            </a:lvl4pPr>
            <a:lvl5pPr marL="1448775" indent="0" algn="ctr">
              <a:buNone/>
              <a:defRPr sz="1268"/>
            </a:lvl5pPr>
            <a:lvl6pPr marL="1810969" indent="0" algn="ctr">
              <a:buNone/>
              <a:defRPr sz="1268"/>
            </a:lvl6pPr>
            <a:lvl7pPr marL="2173163" indent="0" algn="ctr">
              <a:buNone/>
              <a:defRPr sz="1268"/>
            </a:lvl7pPr>
            <a:lvl8pPr marL="2535357" indent="0" algn="ctr">
              <a:buNone/>
              <a:defRPr sz="1268"/>
            </a:lvl8pPr>
            <a:lvl9pPr marL="2897551" indent="0" algn="ctr">
              <a:buNone/>
              <a:defRPr sz="126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1B5-4C37-4C6C-967D-3DA456151DA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1D330-48BB-41B3-80F4-220E7146B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115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1B5-4C37-4C6C-967D-3DA456151DA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1D330-48BB-41B3-80F4-220E7146B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738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83818" y="511175"/>
            <a:ext cx="1561936" cy="81365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8009" y="511175"/>
            <a:ext cx="4595262" cy="813657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1B5-4C37-4C6C-967D-3DA456151DA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1D330-48BB-41B3-80F4-220E7146B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291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1B5-4C37-4C6C-967D-3DA456151DA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1D330-48BB-41B3-80F4-220E7146B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789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236" y="2393635"/>
            <a:ext cx="6247746" cy="3993832"/>
          </a:xfrm>
        </p:spPr>
        <p:txBody>
          <a:bodyPr anchor="b"/>
          <a:lstStyle>
            <a:lvl1pPr>
              <a:defRPr sz="475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236" y="6425250"/>
            <a:ext cx="6247746" cy="2100262"/>
          </a:xfrm>
        </p:spPr>
        <p:txBody>
          <a:bodyPr/>
          <a:lstStyle>
            <a:lvl1pPr marL="0" indent="0">
              <a:buNone/>
              <a:defRPr sz="1901">
                <a:solidFill>
                  <a:schemeClr val="tx1"/>
                </a:solidFill>
              </a:defRPr>
            </a:lvl1pPr>
            <a:lvl2pPr marL="362194" indent="0">
              <a:buNone/>
              <a:defRPr sz="1584">
                <a:solidFill>
                  <a:schemeClr val="tx1">
                    <a:tint val="75000"/>
                  </a:schemeClr>
                </a:solidFill>
              </a:defRPr>
            </a:lvl2pPr>
            <a:lvl3pPr marL="724388" indent="0">
              <a:buNone/>
              <a:defRPr sz="1426">
                <a:solidFill>
                  <a:schemeClr val="tx1">
                    <a:tint val="75000"/>
                  </a:schemeClr>
                </a:solidFill>
              </a:defRPr>
            </a:lvl3pPr>
            <a:lvl4pPr marL="1086582" indent="0">
              <a:buNone/>
              <a:defRPr sz="1268">
                <a:solidFill>
                  <a:schemeClr val="tx1">
                    <a:tint val="75000"/>
                  </a:schemeClr>
                </a:solidFill>
              </a:defRPr>
            </a:lvl4pPr>
            <a:lvl5pPr marL="1448775" indent="0">
              <a:buNone/>
              <a:defRPr sz="1268">
                <a:solidFill>
                  <a:schemeClr val="tx1">
                    <a:tint val="75000"/>
                  </a:schemeClr>
                </a:solidFill>
              </a:defRPr>
            </a:lvl5pPr>
            <a:lvl6pPr marL="1810969" indent="0">
              <a:buNone/>
              <a:defRPr sz="1268">
                <a:solidFill>
                  <a:schemeClr val="tx1">
                    <a:tint val="75000"/>
                  </a:schemeClr>
                </a:solidFill>
              </a:defRPr>
            </a:lvl6pPr>
            <a:lvl7pPr marL="2173163" indent="0">
              <a:buNone/>
              <a:defRPr sz="1268">
                <a:solidFill>
                  <a:schemeClr val="tx1">
                    <a:tint val="75000"/>
                  </a:schemeClr>
                </a:solidFill>
              </a:defRPr>
            </a:lvl7pPr>
            <a:lvl8pPr marL="2535357" indent="0">
              <a:buNone/>
              <a:defRPr sz="1268">
                <a:solidFill>
                  <a:schemeClr val="tx1">
                    <a:tint val="75000"/>
                  </a:schemeClr>
                </a:solidFill>
              </a:defRPr>
            </a:lvl8pPr>
            <a:lvl9pPr marL="2897551" indent="0">
              <a:buNone/>
              <a:defRPr sz="12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1B5-4C37-4C6C-967D-3DA456151DA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1D330-48BB-41B3-80F4-220E7146B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712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009" y="2555875"/>
            <a:ext cx="3078599" cy="60918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7155" y="2555875"/>
            <a:ext cx="3078599" cy="60918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1B5-4C37-4C6C-967D-3DA456151DA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1D330-48BB-41B3-80F4-220E7146B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535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952" y="511177"/>
            <a:ext cx="6247746" cy="18557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953" y="2353628"/>
            <a:ext cx="3064451" cy="1153477"/>
          </a:xfrm>
        </p:spPr>
        <p:txBody>
          <a:bodyPr anchor="b"/>
          <a:lstStyle>
            <a:lvl1pPr marL="0" indent="0">
              <a:buNone/>
              <a:defRPr sz="1901" b="1"/>
            </a:lvl1pPr>
            <a:lvl2pPr marL="362194" indent="0">
              <a:buNone/>
              <a:defRPr sz="1584" b="1"/>
            </a:lvl2pPr>
            <a:lvl3pPr marL="724388" indent="0">
              <a:buNone/>
              <a:defRPr sz="1426" b="1"/>
            </a:lvl3pPr>
            <a:lvl4pPr marL="1086582" indent="0">
              <a:buNone/>
              <a:defRPr sz="1268" b="1"/>
            </a:lvl4pPr>
            <a:lvl5pPr marL="1448775" indent="0">
              <a:buNone/>
              <a:defRPr sz="1268" b="1"/>
            </a:lvl5pPr>
            <a:lvl6pPr marL="1810969" indent="0">
              <a:buNone/>
              <a:defRPr sz="1268" b="1"/>
            </a:lvl6pPr>
            <a:lvl7pPr marL="2173163" indent="0">
              <a:buNone/>
              <a:defRPr sz="1268" b="1"/>
            </a:lvl7pPr>
            <a:lvl8pPr marL="2535357" indent="0">
              <a:buNone/>
              <a:defRPr sz="1268" b="1"/>
            </a:lvl8pPr>
            <a:lvl9pPr marL="2897551" indent="0">
              <a:buNone/>
              <a:defRPr sz="1268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953" y="3507105"/>
            <a:ext cx="3064451" cy="51584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67155" y="2353628"/>
            <a:ext cx="3079543" cy="1153477"/>
          </a:xfrm>
        </p:spPr>
        <p:txBody>
          <a:bodyPr anchor="b"/>
          <a:lstStyle>
            <a:lvl1pPr marL="0" indent="0">
              <a:buNone/>
              <a:defRPr sz="1901" b="1"/>
            </a:lvl1pPr>
            <a:lvl2pPr marL="362194" indent="0">
              <a:buNone/>
              <a:defRPr sz="1584" b="1"/>
            </a:lvl2pPr>
            <a:lvl3pPr marL="724388" indent="0">
              <a:buNone/>
              <a:defRPr sz="1426" b="1"/>
            </a:lvl3pPr>
            <a:lvl4pPr marL="1086582" indent="0">
              <a:buNone/>
              <a:defRPr sz="1268" b="1"/>
            </a:lvl4pPr>
            <a:lvl5pPr marL="1448775" indent="0">
              <a:buNone/>
              <a:defRPr sz="1268" b="1"/>
            </a:lvl5pPr>
            <a:lvl6pPr marL="1810969" indent="0">
              <a:buNone/>
              <a:defRPr sz="1268" b="1"/>
            </a:lvl6pPr>
            <a:lvl7pPr marL="2173163" indent="0">
              <a:buNone/>
              <a:defRPr sz="1268" b="1"/>
            </a:lvl7pPr>
            <a:lvl8pPr marL="2535357" indent="0">
              <a:buNone/>
              <a:defRPr sz="1268" b="1"/>
            </a:lvl8pPr>
            <a:lvl9pPr marL="2897551" indent="0">
              <a:buNone/>
              <a:defRPr sz="1268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67155" y="3507105"/>
            <a:ext cx="3079543" cy="515842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1B5-4C37-4C6C-967D-3DA456151DA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1D330-48BB-41B3-80F4-220E7146B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326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1B5-4C37-4C6C-967D-3DA456151DA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1D330-48BB-41B3-80F4-220E7146B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20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1B5-4C37-4C6C-967D-3DA456151DA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1D330-48BB-41B3-80F4-220E7146B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131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952" y="640080"/>
            <a:ext cx="2336302" cy="2240280"/>
          </a:xfrm>
        </p:spPr>
        <p:txBody>
          <a:bodyPr anchor="b"/>
          <a:lstStyle>
            <a:lvl1pPr>
              <a:defRPr sz="25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9543" y="1382397"/>
            <a:ext cx="3667155" cy="6823075"/>
          </a:xfrm>
        </p:spPr>
        <p:txBody>
          <a:bodyPr/>
          <a:lstStyle>
            <a:lvl1pPr>
              <a:defRPr sz="2535"/>
            </a:lvl1pPr>
            <a:lvl2pPr>
              <a:defRPr sz="2218"/>
            </a:lvl2pPr>
            <a:lvl3pPr>
              <a:defRPr sz="1901"/>
            </a:lvl3pPr>
            <a:lvl4pPr>
              <a:defRPr sz="1584"/>
            </a:lvl4pPr>
            <a:lvl5pPr>
              <a:defRPr sz="1584"/>
            </a:lvl5pPr>
            <a:lvl6pPr>
              <a:defRPr sz="1584"/>
            </a:lvl6pPr>
            <a:lvl7pPr>
              <a:defRPr sz="1584"/>
            </a:lvl7pPr>
            <a:lvl8pPr>
              <a:defRPr sz="1584"/>
            </a:lvl8pPr>
            <a:lvl9pPr>
              <a:defRPr sz="158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952" y="2880360"/>
            <a:ext cx="2336302" cy="5336223"/>
          </a:xfrm>
        </p:spPr>
        <p:txBody>
          <a:bodyPr/>
          <a:lstStyle>
            <a:lvl1pPr marL="0" indent="0">
              <a:buNone/>
              <a:defRPr sz="1268"/>
            </a:lvl1pPr>
            <a:lvl2pPr marL="362194" indent="0">
              <a:buNone/>
              <a:defRPr sz="1109"/>
            </a:lvl2pPr>
            <a:lvl3pPr marL="724388" indent="0">
              <a:buNone/>
              <a:defRPr sz="951"/>
            </a:lvl3pPr>
            <a:lvl4pPr marL="1086582" indent="0">
              <a:buNone/>
              <a:defRPr sz="792"/>
            </a:lvl4pPr>
            <a:lvl5pPr marL="1448775" indent="0">
              <a:buNone/>
              <a:defRPr sz="792"/>
            </a:lvl5pPr>
            <a:lvl6pPr marL="1810969" indent="0">
              <a:buNone/>
              <a:defRPr sz="792"/>
            </a:lvl6pPr>
            <a:lvl7pPr marL="2173163" indent="0">
              <a:buNone/>
              <a:defRPr sz="792"/>
            </a:lvl7pPr>
            <a:lvl8pPr marL="2535357" indent="0">
              <a:buNone/>
              <a:defRPr sz="792"/>
            </a:lvl8pPr>
            <a:lvl9pPr marL="2897551" indent="0">
              <a:buNone/>
              <a:defRPr sz="79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1B5-4C37-4C6C-967D-3DA456151DA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1D330-48BB-41B3-80F4-220E7146B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29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952" y="640080"/>
            <a:ext cx="2336302" cy="2240280"/>
          </a:xfrm>
        </p:spPr>
        <p:txBody>
          <a:bodyPr anchor="b"/>
          <a:lstStyle>
            <a:lvl1pPr>
              <a:defRPr sz="253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79543" y="1382397"/>
            <a:ext cx="3667155" cy="6823075"/>
          </a:xfrm>
        </p:spPr>
        <p:txBody>
          <a:bodyPr anchor="t"/>
          <a:lstStyle>
            <a:lvl1pPr marL="0" indent="0">
              <a:buNone/>
              <a:defRPr sz="2535"/>
            </a:lvl1pPr>
            <a:lvl2pPr marL="362194" indent="0">
              <a:buNone/>
              <a:defRPr sz="2218"/>
            </a:lvl2pPr>
            <a:lvl3pPr marL="724388" indent="0">
              <a:buNone/>
              <a:defRPr sz="1901"/>
            </a:lvl3pPr>
            <a:lvl4pPr marL="1086582" indent="0">
              <a:buNone/>
              <a:defRPr sz="1584"/>
            </a:lvl4pPr>
            <a:lvl5pPr marL="1448775" indent="0">
              <a:buNone/>
              <a:defRPr sz="1584"/>
            </a:lvl5pPr>
            <a:lvl6pPr marL="1810969" indent="0">
              <a:buNone/>
              <a:defRPr sz="1584"/>
            </a:lvl6pPr>
            <a:lvl7pPr marL="2173163" indent="0">
              <a:buNone/>
              <a:defRPr sz="1584"/>
            </a:lvl7pPr>
            <a:lvl8pPr marL="2535357" indent="0">
              <a:buNone/>
              <a:defRPr sz="1584"/>
            </a:lvl8pPr>
            <a:lvl9pPr marL="2897551" indent="0">
              <a:buNone/>
              <a:defRPr sz="158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952" y="2880360"/>
            <a:ext cx="2336302" cy="5336223"/>
          </a:xfrm>
        </p:spPr>
        <p:txBody>
          <a:bodyPr/>
          <a:lstStyle>
            <a:lvl1pPr marL="0" indent="0">
              <a:buNone/>
              <a:defRPr sz="1268"/>
            </a:lvl1pPr>
            <a:lvl2pPr marL="362194" indent="0">
              <a:buNone/>
              <a:defRPr sz="1109"/>
            </a:lvl2pPr>
            <a:lvl3pPr marL="724388" indent="0">
              <a:buNone/>
              <a:defRPr sz="951"/>
            </a:lvl3pPr>
            <a:lvl4pPr marL="1086582" indent="0">
              <a:buNone/>
              <a:defRPr sz="792"/>
            </a:lvl4pPr>
            <a:lvl5pPr marL="1448775" indent="0">
              <a:buNone/>
              <a:defRPr sz="792"/>
            </a:lvl5pPr>
            <a:lvl6pPr marL="1810969" indent="0">
              <a:buNone/>
              <a:defRPr sz="792"/>
            </a:lvl6pPr>
            <a:lvl7pPr marL="2173163" indent="0">
              <a:buNone/>
              <a:defRPr sz="792"/>
            </a:lvl7pPr>
            <a:lvl8pPr marL="2535357" indent="0">
              <a:buNone/>
              <a:defRPr sz="792"/>
            </a:lvl8pPr>
            <a:lvl9pPr marL="2897551" indent="0">
              <a:buNone/>
              <a:defRPr sz="79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091B5-4C37-4C6C-967D-3DA456151DA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1D330-48BB-41B3-80F4-220E7146B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75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009" y="511177"/>
            <a:ext cx="6247746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009" y="2555875"/>
            <a:ext cx="6247746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8009" y="8898892"/>
            <a:ext cx="16298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091B5-4C37-4C6C-967D-3DA456151DA6}" type="datetimeFigureOut">
              <a:rPr lang="en-US" smtClean="0"/>
              <a:t>7/24/2024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99497" y="8898892"/>
            <a:ext cx="244477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5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5907" y="8898892"/>
            <a:ext cx="1629847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5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1D330-48BB-41B3-80F4-220E7146B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84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24388" rtl="0" eaLnBrk="1" latinLnBrk="0" hangingPunct="1">
        <a:lnSpc>
          <a:spcPct val="90000"/>
        </a:lnSpc>
        <a:spcBef>
          <a:spcPct val="0"/>
        </a:spcBef>
        <a:buNone/>
        <a:defRPr sz="348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1097" indent="-181097" algn="l" defTabSz="724388" rtl="0" eaLnBrk="1" latinLnBrk="0" hangingPunct="1">
        <a:lnSpc>
          <a:spcPct val="90000"/>
        </a:lnSpc>
        <a:spcBef>
          <a:spcPts val="792"/>
        </a:spcBef>
        <a:buFont typeface="Arial" panose="020B0604020202020204" pitchFamily="34" charset="0"/>
        <a:buChar char="•"/>
        <a:defRPr sz="2218" kern="1200">
          <a:solidFill>
            <a:schemeClr val="tx1"/>
          </a:solidFill>
          <a:latin typeface="+mn-lt"/>
          <a:ea typeface="+mn-ea"/>
          <a:cs typeface="+mn-cs"/>
        </a:defRPr>
      </a:lvl1pPr>
      <a:lvl2pPr marL="543291" indent="-181097" algn="l" defTabSz="724388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901" kern="1200">
          <a:solidFill>
            <a:schemeClr val="tx1"/>
          </a:solidFill>
          <a:latin typeface="+mn-lt"/>
          <a:ea typeface="+mn-ea"/>
          <a:cs typeface="+mn-cs"/>
        </a:defRPr>
      </a:lvl2pPr>
      <a:lvl3pPr marL="905485" indent="-181097" algn="l" defTabSz="724388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584" kern="1200">
          <a:solidFill>
            <a:schemeClr val="tx1"/>
          </a:solidFill>
          <a:latin typeface="+mn-lt"/>
          <a:ea typeface="+mn-ea"/>
          <a:cs typeface="+mn-cs"/>
        </a:defRPr>
      </a:lvl3pPr>
      <a:lvl4pPr marL="1267678" indent="-181097" algn="l" defTabSz="724388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6" kern="1200">
          <a:solidFill>
            <a:schemeClr val="tx1"/>
          </a:solidFill>
          <a:latin typeface="+mn-lt"/>
          <a:ea typeface="+mn-ea"/>
          <a:cs typeface="+mn-cs"/>
        </a:defRPr>
      </a:lvl4pPr>
      <a:lvl5pPr marL="1629872" indent="-181097" algn="l" defTabSz="724388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6" kern="1200">
          <a:solidFill>
            <a:schemeClr val="tx1"/>
          </a:solidFill>
          <a:latin typeface="+mn-lt"/>
          <a:ea typeface="+mn-ea"/>
          <a:cs typeface="+mn-cs"/>
        </a:defRPr>
      </a:lvl5pPr>
      <a:lvl6pPr marL="1992066" indent="-181097" algn="l" defTabSz="724388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6" kern="1200">
          <a:solidFill>
            <a:schemeClr val="tx1"/>
          </a:solidFill>
          <a:latin typeface="+mn-lt"/>
          <a:ea typeface="+mn-ea"/>
          <a:cs typeface="+mn-cs"/>
        </a:defRPr>
      </a:lvl6pPr>
      <a:lvl7pPr marL="2354260" indent="-181097" algn="l" defTabSz="724388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6" kern="1200">
          <a:solidFill>
            <a:schemeClr val="tx1"/>
          </a:solidFill>
          <a:latin typeface="+mn-lt"/>
          <a:ea typeface="+mn-ea"/>
          <a:cs typeface="+mn-cs"/>
        </a:defRPr>
      </a:lvl7pPr>
      <a:lvl8pPr marL="2716454" indent="-181097" algn="l" defTabSz="724388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6" kern="1200">
          <a:solidFill>
            <a:schemeClr val="tx1"/>
          </a:solidFill>
          <a:latin typeface="+mn-lt"/>
          <a:ea typeface="+mn-ea"/>
          <a:cs typeface="+mn-cs"/>
        </a:defRPr>
      </a:lvl8pPr>
      <a:lvl9pPr marL="3078648" indent="-181097" algn="l" defTabSz="724388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4388" rtl="0" eaLnBrk="1" latinLnBrk="0" hangingPunct="1">
        <a:defRPr sz="1426" kern="1200">
          <a:solidFill>
            <a:schemeClr val="tx1"/>
          </a:solidFill>
          <a:latin typeface="+mn-lt"/>
          <a:ea typeface="+mn-ea"/>
          <a:cs typeface="+mn-cs"/>
        </a:defRPr>
      </a:lvl1pPr>
      <a:lvl2pPr marL="362194" algn="l" defTabSz="724388" rtl="0" eaLnBrk="1" latinLnBrk="0" hangingPunct="1">
        <a:defRPr sz="1426" kern="1200">
          <a:solidFill>
            <a:schemeClr val="tx1"/>
          </a:solidFill>
          <a:latin typeface="+mn-lt"/>
          <a:ea typeface="+mn-ea"/>
          <a:cs typeface="+mn-cs"/>
        </a:defRPr>
      </a:lvl2pPr>
      <a:lvl3pPr marL="724388" algn="l" defTabSz="724388" rtl="0" eaLnBrk="1" latinLnBrk="0" hangingPunct="1">
        <a:defRPr sz="1426" kern="1200">
          <a:solidFill>
            <a:schemeClr val="tx1"/>
          </a:solidFill>
          <a:latin typeface="+mn-lt"/>
          <a:ea typeface="+mn-ea"/>
          <a:cs typeface="+mn-cs"/>
        </a:defRPr>
      </a:lvl3pPr>
      <a:lvl4pPr marL="1086582" algn="l" defTabSz="724388" rtl="0" eaLnBrk="1" latinLnBrk="0" hangingPunct="1">
        <a:defRPr sz="1426" kern="1200">
          <a:solidFill>
            <a:schemeClr val="tx1"/>
          </a:solidFill>
          <a:latin typeface="+mn-lt"/>
          <a:ea typeface="+mn-ea"/>
          <a:cs typeface="+mn-cs"/>
        </a:defRPr>
      </a:lvl4pPr>
      <a:lvl5pPr marL="1448775" algn="l" defTabSz="724388" rtl="0" eaLnBrk="1" latinLnBrk="0" hangingPunct="1">
        <a:defRPr sz="1426" kern="1200">
          <a:solidFill>
            <a:schemeClr val="tx1"/>
          </a:solidFill>
          <a:latin typeface="+mn-lt"/>
          <a:ea typeface="+mn-ea"/>
          <a:cs typeface="+mn-cs"/>
        </a:defRPr>
      </a:lvl5pPr>
      <a:lvl6pPr marL="1810969" algn="l" defTabSz="724388" rtl="0" eaLnBrk="1" latinLnBrk="0" hangingPunct="1">
        <a:defRPr sz="1426" kern="1200">
          <a:solidFill>
            <a:schemeClr val="tx1"/>
          </a:solidFill>
          <a:latin typeface="+mn-lt"/>
          <a:ea typeface="+mn-ea"/>
          <a:cs typeface="+mn-cs"/>
        </a:defRPr>
      </a:lvl6pPr>
      <a:lvl7pPr marL="2173163" algn="l" defTabSz="724388" rtl="0" eaLnBrk="1" latinLnBrk="0" hangingPunct="1">
        <a:defRPr sz="1426" kern="1200">
          <a:solidFill>
            <a:schemeClr val="tx1"/>
          </a:solidFill>
          <a:latin typeface="+mn-lt"/>
          <a:ea typeface="+mn-ea"/>
          <a:cs typeface="+mn-cs"/>
        </a:defRPr>
      </a:lvl7pPr>
      <a:lvl8pPr marL="2535357" algn="l" defTabSz="724388" rtl="0" eaLnBrk="1" latinLnBrk="0" hangingPunct="1">
        <a:defRPr sz="1426" kern="1200">
          <a:solidFill>
            <a:schemeClr val="tx1"/>
          </a:solidFill>
          <a:latin typeface="+mn-lt"/>
          <a:ea typeface="+mn-ea"/>
          <a:cs typeface="+mn-cs"/>
        </a:defRPr>
      </a:lvl8pPr>
      <a:lvl9pPr marL="2897551" algn="l" defTabSz="724388" rtl="0" eaLnBrk="1" latinLnBrk="0" hangingPunct="1">
        <a:defRPr sz="14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BF220B0-0EA4-481A-BF64-1433FD75D003}"/>
              </a:ext>
            </a:extLst>
          </p:cNvPr>
          <p:cNvGrpSpPr/>
          <p:nvPr/>
        </p:nvGrpSpPr>
        <p:grpSpPr>
          <a:xfrm>
            <a:off x="12357" y="0"/>
            <a:ext cx="7243763" cy="9464330"/>
            <a:chOff x="12357" y="0"/>
            <a:chExt cx="7243763" cy="946433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EB6C7B0-AB53-4C24-97ED-E7757D2F47D7}"/>
                </a:ext>
              </a:extLst>
            </p:cNvPr>
            <p:cNvGrpSpPr/>
            <p:nvPr/>
          </p:nvGrpSpPr>
          <p:grpSpPr>
            <a:xfrm>
              <a:off x="12357" y="0"/>
              <a:ext cx="7243763" cy="9070525"/>
              <a:chOff x="38100" y="0"/>
              <a:chExt cx="6858000" cy="8587479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93C1EA49-A233-4160-815F-7719036983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0184" y="84812"/>
                <a:ext cx="1139890" cy="1117139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1A9E3FEC-9C1F-4183-8D76-886E264959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55740" y="0"/>
                <a:ext cx="1367011" cy="1074618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FA59801C-D925-4E23-9586-64C36BEB50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68417" y="167921"/>
                <a:ext cx="1037042" cy="950921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DF63D869-ED7E-403C-BB0E-E2E5E41F1E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00" y="1469276"/>
                <a:ext cx="1311302" cy="780838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94CF9ACB-DB0F-4F18-B3EA-4DABEE5A91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02234" y="1284749"/>
                <a:ext cx="861345" cy="1283357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951D76DE-2991-4910-9CB1-79E7105E02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55740" y="1318521"/>
                <a:ext cx="1259878" cy="1082349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B2220849-123C-4E20-9D07-4219EDC04F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22750" y="1169406"/>
                <a:ext cx="1165601" cy="1252433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4BF269AE-DAB3-49C6-8DE8-E6B0B7B7D5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48518" y="170582"/>
                <a:ext cx="1101322" cy="950921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3A6CA9D3-B509-4A77-ACCD-C4CF00CA3A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03348" y="108235"/>
                <a:ext cx="1405578" cy="966383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B561E69D-C360-4B76-91E5-4E60ED6C1C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68417" y="1469276"/>
                <a:ext cx="1084181" cy="823359"/>
              </a:xfrm>
              <a:prstGeom prst="rect">
                <a:avLst/>
              </a:prstGeom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849F516F-7F93-4842-9E7E-70D4E66662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050" y="2765248"/>
                <a:ext cx="1324158" cy="865879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86C16EB5-219C-43E5-AF80-B80B8E0A0B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86530" y="2568106"/>
                <a:ext cx="1092751" cy="1260164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5303F41F-C6D6-40DE-8C91-E77944F2E0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0031" y="2714996"/>
                <a:ext cx="1371296" cy="966383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CAEB561B-82CD-4BBF-A61D-83BAC23C43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54268" y="2526208"/>
                <a:ext cx="1174172" cy="1252433"/>
              </a:xfrm>
              <a:prstGeom prst="rect">
                <a:avLst/>
              </a:prstGeom>
            </p:spPr>
          </p:pic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5B01BAE2-2CB9-4227-BEBD-B608FC5D06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14907" y="2874646"/>
                <a:ext cx="1277019" cy="664872"/>
              </a:xfrm>
              <a:prstGeom prst="rect">
                <a:avLst/>
              </a:prstGeom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62C61598-E9AD-4EA4-A510-61BA9AEC96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050" y="3828269"/>
                <a:ext cx="1127034" cy="1221508"/>
              </a:xfrm>
              <a:prstGeom prst="rect">
                <a:avLst/>
              </a:prstGeom>
            </p:spPr>
          </p:pic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C4EBC561-B2DE-40D7-AD52-F6CBF37A79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05084" y="3995505"/>
                <a:ext cx="1491284" cy="889073"/>
              </a:xfrm>
              <a:prstGeom prst="rect">
                <a:avLst/>
              </a:prstGeom>
            </p:spPr>
          </p:pic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ACB622D6-FCF3-4A58-B145-8D3F7F5D96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47169" y="3910463"/>
                <a:ext cx="1277019" cy="974114"/>
              </a:xfrm>
              <a:prstGeom prst="rect">
                <a:avLst/>
              </a:prstGeom>
            </p:spPr>
          </p:pic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503EB5B4-0FA1-4451-A54F-F80B2DC1A7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27118" y="3817005"/>
                <a:ext cx="1101322" cy="1159660"/>
              </a:xfrm>
              <a:prstGeom prst="rect">
                <a:avLst/>
              </a:prstGeom>
            </p:spPr>
          </p:pic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955734D3-3300-400A-A1A9-14676DE3A0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46894" y="3931460"/>
                <a:ext cx="1371296" cy="923862"/>
              </a:xfrm>
              <a:prstGeom prst="rect">
                <a:avLst/>
              </a:prstGeom>
            </p:spPr>
          </p:pic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DB6E8E80-5A37-43AD-BFCE-C9C4EA9F92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0184" y="5146792"/>
                <a:ext cx="1139890" cy="1051425"/>
              </a:xfrm>
              <a:prstGeom prst="rect">
                <a:avLst/>
              </a:prstGeom>
            </p:spPr>
          </p:pic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3E8C9144-66F0-48C7-958B-E6404C619D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8741" y="5130676"/>
                <a:ext cx="1478428" cy="931593"/>
              </a:xfrm>
              <a:prstGeom prst="rect">
                <a:avLst/>
              </a:prstGeom>
            </p:spPr>
          </p:pic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8A0E7C32-51DB-4317-8758-8050705AB2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55740" y="5117976"/>
                <a:ext cx="1182743" cy="850417"/>
              </a:xfrm>
              <a:prstGeom prst="rect">
                <a:avLst/>
              </a:prstGeom>
            </p:spPr>
          </p:pic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44263A71-3DC9-44F7-B10D-8EF98F8A60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64194" y="5037245"/>
                <a:ext cx="1482714" cy="1051425"/>
              </a:xfrm>
              <a:prstGeom prst="rect">
                <a:avLst/>
              </a:prstGeom>
            </p:spPr>
          </p:pic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A96CD649-D9EE-40D3-8877-77F59B8A0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9104" y="5038417"/>
                <a:ext cx="1516996" cy="1001173"/>
              </a:xfrm>
              <a:prstGeom prst="rect">
                <a:avLst/>
              </a:prstGeom>
            </p:spPr>
          </p:pic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42FA9509-7A29-44B6-BD1E-1E475243DD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0950" y="6200251"/>
                <a:ext cx="1491284" cy="1097811"/>
              </a:xfrm>
              <a:prstGeom prst="rect">
                <a:avLst/>
              </a:prstGeom>
            </p:spPr>
          </p:pic>
          <p:pic>
            <p:nvPicPr>
              <p:cNvPr id="69" name="Picture 68">
                <a:extLst>
                  <a:ext uri="{FF2B5EF4-FFF2-40B4-BE49-F238E27FC236}">
                    <a16:creationId xmlns:a16="http://schemas.microsoft.com/office/drawing/2014/main" id="{3CA07E0C-5B40-45A5-B3A8-0E4D073DEF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94452" y="6268314"/>
                <a:ext cx="1427005" cy="850417"/>
              </a:xfrm>
              <a:prstGeom prst="rect">
                <a:avLst/>
              </a:prstGeom>
            </p:spPr>
          </p:pic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9A86D973-0F86-48AB-8CEA-0961C62EFA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84341" y="6314825"/>
                <a:ext cx="1277019" cy="675798"/>
              </a:xfrm>
              <a:prstGeom prst="rect">
                <a:avLst/>
              </a:prstGeom>
            </p:spPr>
          </p:pic>
          <p:pic>
            <p:nvPicPr>
              <p:cNvPr id="73" name="Picture 72">
                <a:extLst>
                  <a:ext uri="{FF2B5EF4-FFF2-40B4-BE49-F238E27FC236}">
                    <a16:creationId xmlns:a16="http://schemas.microsoft.com/office/drawing/2014/main" id="{D3B35E4F-9519-44B6-AD4E-C84E7EB3D6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22750" y="6268976"/>
                <a:ext cx="1379866" cy="842686"/>
              </a:xfrm>
              <a:prstGeom prst="rect">
                <a:avLst/>
              </a:prstGeom>
            </p:spPr>
          </p:pic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D1D7FCC8-26E0-4DEB-8F12-0221D5BF1964}"/>
                  </a:ext>
                </a:extLst>
              </p:cNvPr>
              <p:cNvGrpSpPr/>
              <p:nvPr/>
            </p:nvGrpSpPr>
            <p:grpSpPr>
              <a:xfrm>
                <a:off x="330882" y="1094255"/>
                <a:ext cx="6245425" cy="243640"/>
                <a:chOff x="330882" y="1094255"/>
                <a:chExt cx="6245425" cy="243640"/>
              </a:xfrm>
            </p:grpSpPr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0E00BD16-6281-4CC2-95F6-3C02A8A8E87D}"/>
                    </a:ext>
                  </a:extLst>
                </p:cNvPr>
                <p:cNvSpPr txBox="1"/>
                <p:nvPr/>
              </p:nvSpPr>
              <p:spPr>
                <a:xfrm>
                  <a:off x="330882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AT1G17610</a:t>
                  </a:r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DA9CD760-D097-4EBD-9F87-AFBF7862B2DA}"/>
                    </a:ext>
                  </a:extLst>
                </p:cNvPr>
                <p:cNvSpPr txBox="1"/>
                <p:nvPr/>
              </p:nvSpPr>
              <p:spPr>
                <a:xfrm>
                  <a:off x="1602234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AT1G31540</a:t>
                  </a:r>
                </a:p>
              </p:txBody>
            </p: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649B8867-4F95-4BCE-9F3B-278E3AC9FBCC}"/>
                    </a:ext>
                  </a:extLst>
                </p:cNvPr>
                <p:cNvSpPr txBox="1"/>
                <p:nvPr/>
              </p:nvSpPr>
              <p:spPr>
                <a:xfrm>
                  <a:off x="2907630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AT1G56540</a:t>
                  </a: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9EF41DEA-D96B-47CF-853F-60B7DD32EF26}"/>
                    </a:ext>
                  </a:extLst>
                </p:cNvPr>
                <p:cNvSpPr txBox="1"/>
                <p:nvPr/>
              </p:nvSpPr>
              <p:spPr>
                <a:xfrm>
                  <a:off x="4252578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AT1G57630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85A4A857-B50A-48DF-BFAA-F1EFB5C57A72}"/>
                    </a:ext>
                  </a:extLst>
                </p:cNvPr>
                <p:cNvSpPr txBox="1"/>
                <p:nvPr/>
              </p:nvSpPr>
              <p:spPr>
                <a:xfrm>
                  <a:off x="5644707" y="1094255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AT1G57650</a:t>
                  </a:r>
                </a:p>
              </p:txBody>
            </p:sp>
          </p:grp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80667183-A385-4883-8EED-439727E923C7}"/>
                  </a:ext>
                </a:extLst>
              </p:cNvPr>
              <p:cNvGrpSpPr/>
              <p:nvPr/>
            </p:nvGrpSpPr>
            <p:grpSpPr>
              <a:xfrm>
                <a:off x="360034" y="2377768"/>
                <a:ext cx="6245425" cy="243640"/>
                <a:chOff x="330882" y="1094255"/>
                <a:chExt cx="6245425" cy="243640"/>
              </a:xfrm>
            </p:grpSpPr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A7D726B1-72EE-4CC0-AF30-6B305F3F3306}"/>
                    </a:ext>
                  </a:extLst>
                </p:cNvPr>
                <p:cNvSpPr txBox="1"/>
                <p:nvPr/>
              </p:nvSpPr>
              <p:spPr>
                <a:xfrm>
                  <a:off x="330882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AT1G63750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C1797402-2285-409B-9D32-F4248D156C5A}"/>
                    </a:ext>
                  </a:extLst>
                </p:cNvPr>
                <p:cNvSpPr txBox="1"/>
                <p:nvPr/>
              </p:nvSpPr>
              <p:spPr>
                <a:xfrm>
                  <a:off x="1602234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AT1G66090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76FA5D9-59D4-4948-AA41-EDD9F7567BF6}"/>
                    </a:ext>
                  </a:extLst>
                </p:cNvPr>
                <p:cNvSpPr txBox="1"/>
                <p:nvPr/>
              </p:nvSpPr>
              <p:spPr>
                <a:xfrm>
                  <a:off x="2907630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AT1G69550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9A1DF0-2357-438C-9454-C22146AB2D7F}"/>
                    </a:ext>
                  </a:extLst>
                </p:cNvPr>
                <p:cNvSpPr txBox="1"/>
                <p:nvPr/>
              </p:nvSpPr>
              <p:spPr>
                <a:xfrm>
                  <a:off x="4252578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AT1G72890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1D93EA6A-6455-4F44-B4BB-A7E1204E1CB8}"/>
                    </a:ext>
                  </a:extLst>
                </p:cNvPr>
                <p:cNvSpPr txBox="1"/>
                <p:nvPr/>
              </p:nvSpPr>
              <p:spPr>
                <a:xfrm>
                  <a:off x="5644707" y="1094255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AT2G20142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8D11C11D-A883-4DA2-8EBE-22F34F7AF5F0}"/>
                  </a:ext>
                </a:extLst>
              </p:cNvPr>
              <p:cNvGrpSpPr/>
              <p:nvPr/>
            </p:nvGrpSpPr>
            <p:grpSpPr>
              <a:xfrm>
                <a:off x="360034" y="3668291"/>
                <a:ext cx="6245425" cy="243640"/>
                <a:chOff x="330882" y="1094255"/>
                <a:chExt cx="6245425" cy="243640"/>
              </a:xfrm>
            </p:grpSpPr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CCEB9D31-C6B7-4235-977F-BF5FF461F55F}"/>
                    </a:ext>
                  </a:extLst>
                </p:cNvPr>
                <p:cNvSpPr txBox="1"/>
                <p:nvPr/>
              </p:nvSpPr>
              <p:spPr>
                <a:xfrm>
                  <a:off x="330882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AT3G04220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49F530CE-1345-4B8C-861D-08921D3FF3ED}"/>
                    </a:ext>
                  </a:extLst>
                </p:cNvPr>
                <p:cNvSpPr txBox="1"/>
                <p:nvPr/>
              </p:nvSpPr>
              <p:spPr>
                <a:xfrm>
                  <a:off x="1602234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AT3G25510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17CA673B-D730-4087-9CA2-1B39AB680D18}"/>
                    </a:ext>
                  </a:extLst>
                </p:cNvPr>
                <p:cNvSpPr txBox="1"/>
                <p:nvPr/>
              </p:nvSpPr>
              <p:spPr>
                <a:xfrm>
                  <a:off x="2907630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AT3G44400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01FFE851-F19D-4B8D-9849-6EA01282060F}"/>
                    </a:ext>
                  </a:extLst>
                </p:cNvPr>
                <p:cNvSpPr txBox="1"/>
                <p:nvPr/>
              </p:nvSpPr>
              <p:spPr>
                <a:xfrm>
                  <a:off x="4252578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AT3G44670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F829A9CA-7BB8-4B28-8349-EE3D5C7C7B15}"/>
                    </a:ext>
                  </a:extLst>
                </p:cNvPr>
                <p:cNvSpPr txBox="1"/>
                <p:nvPr/>
              </p:nvSpPr>
              <p:spPr>
                <a:xfrm>
                  <a:off x="5644707" y="1094255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AT4G14370</a:t>
                  </a:r>
                </a:p>
              </p:txBody>
            </p:sp>
          </p:grpSp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F0213378-1B1A-4AEC-BB49-FA6D42C65568}"/>
                  </a:ext>
                </a:extLst>
              </p:cNvPr>
              <p:cNvGrpSpPr/>
              <p:nvPr/>
            </p:nvGrpSpPr>
            <p:grpSpPr>
              <a:xfrm>
                <a:off x="360034" y="4919760"/>
                <a:ext cx="6245425" cy="243640"/>
                <a:chOff x="330882" y="1094255"/>
                <a:chExt cx="6245425" cy="243640"/>
              </a:xfrm>
            </p:grpSpPr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61CC8CBF-224F-4D2C-BC0D-CCE771202B64}"/>
                    </a:ext>
                  </a:extLst>
                </p:cNvPr>
                <p:cNvSpPr txBox="1"/>
                <p:nvPr/>
              </p:nvSpPr>
              <p:spPr>
                <a:xfrm>
                  <a:off x="330882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AT4G19520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C0E045D8-D2AB-447F-8C83-3122C850438D}"/>
                    </a:ext>
                  </a:extLst>
                </p:cNvPr>
                <p:cNvSpPr txBox="1"/>
                <p:nvPr/>
              </p:nvSpPr>
              <p:spPr>
                <a:xfrm>
                  <a:off x="1602234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AT5G17880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4D36AFF1-FAFE-4659-AC5B-51AA4D4FE950}"/>
                    </a:ext>
                  </a:extLst>
                </p:cNvPr>
                <p:cNvSpPr txBox="1"/>
                <p:nvPr/>
              </p:nvSpPr>
              <p:spPr>
                <a:xfrm>
                  <a:off x="2907630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AT5G22690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4E625943-296F-4CB9-B75E-5100CD044168}"/>
                    </a:ext>
                  </a:extLst>
                </p:cNvPr>
                <p:cNvSpPr txBox="1"/>
                <p:nvPr/>
              </p:nvSpPr>
              <p:spPr>
                <a:xfrm>
                  <a:off x="4252578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AT5G40060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573C6D55-FB54-485F-9D7E-4598E8CE4867}"/>
                    </a:ext>
                  </a:extLst>
                </p:cNvPr>
                <p:cNvSpPr txBox="1"/>
                <p:nvPr/>
              </p:nvSpPr>
              <p:spPr>
                <a:xfrm>
                  <a:off x="5644707" y="1094255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AT5G40910</a:t>
                  </a:r>
                </a:p>
              </p:txBody>
            </p: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9FD3038A-5D85-4A67-A12B-3AFBE1AB9A70}"/>
                  </a:ext>
                </a:extLst>
              </p:cNvPr>
              <p:cNvGrpSpPr/>
              <p:nvPr/>
            </p:nvGrpSpPr>
            <p:grpSpPr>
              <a:xfrm>
                <a:off x="360702" y="6043529"/>
                <a:ext cx="6245425" cy="243640"/>
                <a:chOff x="330882" y="1094255"/>
                <a:chExt cx="6245425" cy="243640"/>
              </a:xfrm>
            </p:grpSpPr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F1E5964D-52FB-431A-9085-33ED9EEF5487}"/>
                    </a:ext>
                  </a:extLst>
                </p:cNvPr>
                <p:cNvSpPr txBox="1"/>
                <p:nvPr/>
              </p:nvSpPr>
              <p:spPr>
                <a:xfrm>
                  <a:off x="330882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AT5G41550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8C43A08-33A4-42B0-A01E-6A18A5276C4E}"/>
                    </a:ext>
                  </a:extLst>
                </p:cNvPr>
                <p:cNvSpPr txBox="1"/>
                <p:nvPr/>
              </p:nvSpPr>
              <p:spPr>
                <a:xfrm>
                  <a:off x="1602234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AT5G41740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060FCED6-7C26-4CB1-96C3-7731CBA2FF98}"/>
                    </a:ext>
                  </a:extLst>
                </p:cNvPr>
                <p:cNvSpPr txBox="1"/>
                <p:nvPr/>
              </p:nvSpPr>
              <p:spPr>
                <a:xfrm>
                  <a:off x="2907630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AT5G44910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D434A7A9-2B77-48B0-A7A4-B41B3460CC35}"/>
                    </a:ext>
                  </a:extLst>
                </p:cNvPr>
                <p:cNvSpPr txBox="1"/>
                <p:nvPr/>
              </p:nvSpPr>
              <p:spPr>
                <a:xfrm>
                  <a:off x="4252578" y="1096652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AT5G46260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D3464FFE-D41C-41D0-BA15-4B475CFC367B}"/>
                    </a:ext>
                  </a:extLst>
                </p:cNvPr>
                <p:cNvSpPr txBox="1"/>
                <p:nvPr/>
              </p:nvSpPr>
              <p:spPr>
                <a:xfrm>
                  <a:off x="5644707" y="1094255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AT5G46270</a:t>
                  </a:r>
                </a:p>
              </p:txBody>
            </p:sp>
          </p:grpSp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959001B2-53BF-4F49-A57E-F4F100E85310}"/>
                  </a:ext>
                </a:extLst>
              </p:cNvPr>
              <p:cNvGrpSpPr/>
              <p:nvPr/>
            </p:nvGrpSpPr>
            <p:grpSpPr>
              <a:xfrm>
                <a:off x="366014" y="7189190"/>
                <a:ext cx="4853296" cy="241243"/>
                <a:chOff x="330882" y="1096651"/>
                <a:chExt cx="4853296" cy="241243"/>
              </a:xfrm>
            </p:grpSpPr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15C9B7A8-D31F-4D0B-BF21-F4DACAEC98FE}"/>
                    </a:ext>
                  </a:extLst>
                </p:cNvPr>
                <p:cNvSpPr txBox="1"/>
                <p:nvPr/>
              </p:nvSpPr>
              <p:spPr>
                <a:xfrm>
                  <a:off x="330882" y="1096651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AT5G46510</a:t>
                  </a:r>
                </a:p>
              </p:txBody>
            </p:sp>
            <p:sp>
              <p:nvSpPr>
                <p:cNvPr id="107" name="TextBox 106">
                  <a:extLst>
                    <a:ext uri="{FF2B5EF4-FFF2-40B4-BE49-F238E27FC236}">
                      <a16:creationId xmlns:a16="http://schemas.microsoft.com/office/drawing/2014/main" id="{DAD2E698-683E-4BD6-9518-6F2BAA7F6373}"/>
                    </a:ext>
                  </a:extLst>
                </p:cNvPr>
                <p:cNvSpPr txBox="1"/>
                <p:nvPr/>
              </p:nvSpPr>
              <p:spPr>
                <a:xfrm>
                  <a:off x="1602234" y="1096651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AT5G43740</a:t>
                  </a:r>
                </a:p>
              </p:txBody>
            </p:sp>
            <p:sp>
              <p:nvSpPr>
                <p:cNvPr id="108" name="TextBox 107">
                  <a:extLst>
                    <a:ext uri="{FF2B5EF4-FFF2-40B4-BE49-F238E27FC236}">
                      <a16:creationId xmlns:a16="http://schemas.microsoft.com/office/drawing/2014/main" id="{C23F4EFE-DE5F-4CF7-8196-081F716C88CF}"/>
                    </a:ext>
                  </a:extLst>
                </p:cNvPr>
                <p:cNvSpPr txBox="1"/>
                <p:nvPr/>
              </p:nvSpPr>
              <p:spPr>
                <a:xfrm>
                  <a:off x="2907630" y="1096651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AT5G63020</a:t>
                  </a:r>
                </a:p>
              </p:txBody>
            </p:sp>
            <p:sp>
              <p:nvSpPr>
                <p:cNvPr id="109" name="TextBox 108">
                  <a:extLst>
                    <a:ext uri="{FF2B5EF4-FFF2-40B4-BE49-F238E27FC236}">
                      <a16:creationId xmlns:a16="http://schemas.microsoft.com/office/drawing/2014/main" id="{7C16BE6D-2BAC-4019-A11F-AA20237C585F}"/>
                    </a:ext>
                  </a:extLst>
                </p:cNvPr>
                <p:cNvSpPr txBox="1"/>
                <p:nvPr/>
              </p:nvSpPr>
              <p:spPr>
                <a:xfrm>
                  <a:off x="4252578" y="1096651"/>
                  <a:ext cx="931600" cy="241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6">
                      <a:latin typeface="Arial" panose="020B0604020202020204" pitchFamily="34" charset="0"/>
                      <a:cs typeface="Arial" panose="020B0604020202020204" pitchFamily="34" charset="0"/>
                    </a:rPr>
                    <a:t>AT5G66910</a:t>
                  </a:r>
                </a:p>
              </p:txBody>
            </p:sp>
          </p:grpSp>
          <p:sp>
            <p:nvSpPr>
              <p:cNvPr id="111" name="Rectangle: Rounded Corners 110">
                <a:extLst>
                  <a:ext uri="{FF2B5EF4-FFF2-40B4-BE49-F238E27FC236}">
                    <a16:creationId xmlns:a16="http://schemas.microsoft.com/office/drawing/2014/main" id="{A11CAE99-69F2-41AB-B7A6-749490413A10}"/>
                  </a:ext>
                </a:extLst>
              </p:cNvPr>
              <p:cNvSpPr/>
              <p:nvPr/>
            </p:nvSpPr>
            <p:spPr>
              <a:xfrm>
                <a:off x="91723" y="52381"/>
                <a:ext cx="6688227" cy="8535098"/>
              </a:xfrm>
              <a:prstGeom prst="roundRect">
                <a:avLst>
                  <a:gd name="adj" fmla="val 856"/>
                </a:avLst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901"/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E2E455E8-41DE-411E-8F18-EED30EC64FE6}"/>
                  </a:ext>
                </a:extLst>
              </p:cNvPr>
              <p:cNvSpPr txBox="1"/>
              <p:nvPr/>
            </p:nvSpPr>
            <p:spPr>
              <a:xfrm>
                <a:off x="241526" y="7595470"/>
                <a:ext cx="1299270" cy="2412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6">
                    <a:latin typeface="Arial" panose="020B0604020202020204" pitchFamily="34" charset="0"/>
                    <a:cs typeface="Arial" panose="020B0604020202020204" pitchFamily="34" charset="0"/>
                  </a:rPr>
                  <a:t>Model Confidance:</a:t>
                </a: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3355E4BC-B9C5-4978-8E8B-066146FABE71}"/>
                  </a:ext>
                </a:extLst>
              </p:cNvPr>
              <p:cNvSpPr txBox="1"/>
              <p:nvPr/>
            </p:nvSpPr>
            <p:spPr>
              <a:xfrm>
                <a:off x="241526" y="8039499"/>
                <a:ext cx="5617834" cy="3950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6">
                    <a:latin typeface="Arial" panose="020B0604020202020204" pitchFamily="34" charset="0"/>
                    <a:cs typeface="Arial" panose="020B0604020202020204" pitchFamily="34" charset="0"/>
                  </a:rPr>
                  <a:t>AlphaFold produces a per-residue model confidence score (pLDDT) between 0 and 100. Some regios below pLDDT may be unstructured in isolation</a:t>
                </a:r>
              </a:p>
            </p:txBody>
          </p:sp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61F33255-38FD-43CD-96F2-41DD9B98E076}"/>
                  </a:ext>
                </a:extLst>
              </p:cNvPr>
              <p:cNvGrpSpPr/>
              <p:nvPr/>
            </p:nvGrpSpPr>
            <p:grpSpPr>
              <a:xfrm>
                <a:off x="330882" y="7813917"/>
                <a:ext cx="5278321" cy="211192"/>
                <a:chOff x="330882" y="8849810"/>
                <a:chExt cx="5278321" cy="211192"/>
              </a:xfrm>
            </p:grpSpPr>
            <p:grpSp>
              <p:nvGrpSpPr>
                <p:cNvPr id="117" name="Group 116">
                  <a:extLst>
                    <a:ext uri="{FF2B5EF4-FFF2-40B4-BE49-F238E27FC236}">
                      <a16:creationId xmlns:a16="http://schemas.microsoft.com/office/drawing/2014/main" id="{0EDFE6D1-FEAE-45EB-9E38-F38C78C0BD75}"/>
                    </a:ext>
                  </a:extLst>
                </p:cNvPr>
                <p:cNvGrpSpPr/>
                <p:nvPr/>
              </p:nvGrpSpPr>
              <p:grpSpPr>
                <a:xfrm>
                  <a:off x="330882" y="8850475"/>
                  <a:ext cx="1435547" cy="210527"/>
                  <a:chOff x="330882" y="8850475"/>
                  <a:chExt cx="1435547" cy="210527"/>
                </a:xfrm>
              </p:grpSpPr>
              <p:sp>
                <p:nvSpPr>
                  <p:cNvPr id="115" name="Rectangle 114">
                    <a:extLst>
                      <a:ext uri="{FF2B5EF4-FFF2-40B4-BE49-F238E27FC236}">
                        <a16:creationId xmlns:a16="http://schemas.microsoft.com/office/drawing/2014/main" id="{672FBB19-669A-4B7D-8F91-D923B427DCD3}"/>
                      </a:ext>
                    </a:extLst>
                  </p:cNvPr>
                  <p:cNvSpPr/>
                  <p:nvPr/>
                </p:nvSpPr>
                <p:spPr>
                  <a:xfrm>
                    <a:off x="330882" y="8881634"/>
                    <a:ext cx="151718" cy="162063"/>
                  </a:xfrm>
                  <a:prstGeom prst="rect">
                    <a:avLst/>
                  </a:prstGeom>
                  <a:solidFill>
                    <a:srgbClr val="0053D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901"/>
                  </a:p>
                </p:txBody>
              </p:sp>
              <p:sp>
                <p:nvSpPr>
                  <p:cNvPr id="116" name="TextBox 115">
                    <a:extLst>
                      <a:ext uri="{FF2B5EF4-FFF2-40B4-BE49-F238E27FC236}">
                        <a16:creationId xmlns:a16="http://schemas.microsoft.com/office/drawing/2014/main" id="{8B9ECA88-53D1-445A-82F3-7A13D60B889E}"/>
                      </a:ext>
                    </a:extLst>
                  </p:cNvPr>
                  <p:cNvSpPr txBox="1"/>
                  <p:nvPr/>
                </p:nvSpPr>
                <p:spPr>
                  <a:xfrm>
                    <a:off x="484634" y="8850475"/>
                    <a:ext cx="1281795" cy="21052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45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Very high (pLDDT &gt; 90)</a:t>
                    </a:r>
                  </a:p>
                </p:txBody>
              </p:sp>
            </p:grpSp>
            <p:grpSp>
              <p:nvGrpSpPr>
                <p:cNvPr id="118" name="Group 117">
                  <a:extLst>
                    <a:ext uri="{FF2B5EF4-FFF2-40B4-BE49-F238E27FC236}">
                      <a16:creationId xmlns:a16="http://schemas.microsoft.com/office/drawing/2014/main" id="{73DE3AF0-B12B-4E76-90F8-02BBC3221A3C}"/>
                    </a:ext>
                  </a:extLst>
                </p:cNvPr>
                <p:cNvGrpSpPr/>
                <p:nvPr/>
              </p:nvGrpSpPr>
              <p:grpSpPr>
                <a:xfrm>
                  <a:off x="1745805" y="8849810"/>
                  <a:ext cx="1435547" cy="210527"/>
                  <a:chOff x="330882" y="8850475"/>
                  <a:chExt cx="1435547" cy="210527"/>
                </a:xfrm>
              </p:grpSpPr>
              <p:sp>
                <p:nvSpPr>
                  <p:cNvPr id="119" name="Rectangle 118">
                    <a:extLst>
                      <a:ext uri="{FF2B5EF4-FFF2-40B4-BE49-F238E27FC236}">
                        <a16:creationId xmlns:a16="http://schemas.microsoft.com/office/drawing/2014/main" id="{9B0DCF7E-DDE3-40BE-9189-3D18E4A7A5CB}"/>
                      </a:ext>
                    </a:extLst>
                  </p:cNvPr>
                  <p:cNvSpPr/>
                  <p:nvPr/>
                </p:nvSpPr>
                <p:spPr>
                  <a:xfrm>
                    <a:off x="330882" y="8881634"/>
                    <a:ext cx="151718" cy="162063"/>
                  </a:xfrm>
                  <a:prstGeom prst="rect">
                    <a:avLst/>
                  </a:prstGeom>
                  <a:solidFill>
                    <a:srgbClr val="65CBF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901"/>
                  </a:p>
                </p:txBody>
              </p:sp>
              <p:sp>
                <p:nvSpPr>
                  <p:cNvPr id="120" name="TextBox 119">
                    <a:extLst>
                      <a:ext uri="{FF2B5EF4-FFF2-40B4-BE49-F238E27FC236}">
                        <a16:creationId xmlns:a16="http://schemas.microsoft.com/office/drawing/2014/main" id="{45004FEB-6138-463A-98B0-60BA180E4CF6}"/>
                      </a:ext>
                    </a:extLst>
                  </p:cNvPr>
                  <p:cNvSpPr txBox="1"/>
                  <p:nvPr/>
                </p:nvSpPr>
                <p:spPr>
                  <a:xfrm>
                    <a:off x="484634" y="8850475"/>
                    <a:ext cx="1281795" cy="21052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45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High (pLDDT &gt; 70)</a:t>
                    </a:r>
                  </a:p>
                </p:txBody>
              </p:sp>
            </p:grpSp>
            <p:grpSp>
              <p:nvGrpSpPr>
                <p:cNvPr id="121" name="Group 120">
                  <a:extLst>
                    <a:ext uri="{FF2B5EF4-FFF2-40B4-BE49-F238E27FC236}">
                      <a16:creationId xmlns:a16="http://schemas.microsoft.com/office/drawing/2014/main" id="{992CE5BC-B585-4B44-A67D-B231E722F03B}"/>
                    </a:ext>
                  </a:extLst>
                </p:cNvPr>
                <p:cNvGrpSpPr/>
                <p:nvPr/>
              </p:nvGrpSpPr>
              <p:grpSpPr>
                <a:xfrm>
                  <a:off x="2960359" y="8849810"/>
                  <a:ext cx="1435547" cy="210527"/>
                  <a:chOff x="330882" y="8850475"/>
                  <a:chExt cx="1435547" cy="210527"/>
                </a:xfrm>
              </p:grpSpPr>
              <p:sp>
                <p:nvSpPr>
                  <p:cNvPr id="122" name="Rectangle 121">
                    <a:extLst>
                      <a:ext uri="{FF2B5EF4-FFF2-40B4-BE49-F238E27FC236}">
                        <a16:creationId xmlns:a16="http://schemas.microsoft.com/office/drawing/2014/main" id="{6AD0EC04-1FEB-4079-B7C4-55BB915DDEF7}"/>
                      </a:ext>
                    </a:extLst>
                  </p:cNvPr>
                  <p:cNvSpPr/>
                  <p:nvPr/>
                </p:nvSpPr>
                <p:spPr>
                  <a:xfrm>
                    <a:off x="330882" y="8881634"/>
                    <a:ext cx="151718" cy="162063"/>
                  </a:xfrm>
                  <a:prstGeom prst="rect">
                    <a:avLst/>
                  </a:prstGeom>
                  <a:solidFill>
                    <a:srgbClr val="FFDB1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901"/>
                  </a:p>
                </p:txBody>
              </p:sp>
              <p:sp>
                <p:nvSpPr>
                  <p:cNvPr id="123" name="TextBox 122">
                    <a:extLst>
                      <a:ext uri="{FF2B5EF4-FFF2-40B4-BE49-F238E27FC236}">
                        <a16:creationId xmlns:a16="http://schemas.microsoft.com/office/drawing/2014/main" id="{773D4C24-5288-4ABD-9F51-862C490C82CB}"/>
                      </a:ext>
                    </a:extLst>
                  </p:cNvPr>
                  <p:cNvSpPr txBox="1"/>
                  <p:nvPr/>
                </p:nvSpPr>
                <p:spPr>
                  <a:xfrm>
                    <a:off x="484634" y="8850475"/>
                    <a:ext cx="1281795" cy="21052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45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Low (pLDDT &gt; 50)</a:t>
                    </a:r>
                  </a:p>
                </p:txBody>
              </p:sp>
            </p:grpSp>
            <p:grpSp>
              <p:nvGrpSpPr>
                <p:cNvPr id="124" name="Group 123">
                  <a:extLst>
                    <a:ext uri="{FF2B5EF4-FFF2-40B4-BE49-F238E27FC236}">
                      <a16:creationId xmlns:a16="http://schemas.microsoft.com/office/drawing/2014/main" id="{041C60E3-B5C6-4C6F-AB52-3DAE65CAB5D5}"/>
                    </a:ext>
                  </a:extLst>
                </p:cNvPr>
                <p:cNvGrpSpPr/>
                <p:nvPr/>
              </p:nvGrpSpPr>
              <p:grpSpPr>
                <a:xfrm>
                  <a:off x="4173656" y="8849810"/>
                  <a:ext cx="1435547" cy="210527"/>
                  <a:chOff x="330882" y="8850475"/>
                  <a:chExt cx="1435547" cy="210527"/>
                </a:xfrm>
              </p:grpSpPr>
              <p:sp>
                <p:nvSpPr>
                  <p:cNvPr id="125" name="Rectangle 124">
                    <a:extLst>
                      <a:ext uri="{FF2B5EF4-FFF2-40B4-BE49-F238E27FC236}">
                        <a16:creationId xmlns:a16="http://schemas.microsoft.com/office/drawing/2014/main" id="{16AD8E48-FC7C-47EC-96C4-1BCDF2A7ED22}"/>
                      </a:ext>
                    </a:extLst>
                  </p:cNvPr>
                  <p:cNvSpPr/>
                  <p:nvPr/>
                </p:nvSpPr>
                <p:spPr>
                  <a:xfrm>
                    <a:off x="330882" y="8881634"/>
                    <a:ext cx="151718" cy="162063"/>
                  </a:xfrm>
                  <a:prstGeom prst="rect">
                    <a:avLst/>
                  </a:prstGeom>
                  <a:solidFill>
                    <a:srgbClr val="FF7D4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901"/>
                  </a:p>
                </p:txBody>
              </p:sp>
              <p:sp>
                <p:nvSpPr>
                  <p:cNvPr id="126" name="TextBox 125">
                    <a:extLst>
                      <a:ext uri="{FF2B5EF4-FFF2-40B4-BE49-F238E27FC236}">
                        <a16:creationId xmlns:a16="http://schemas.microsoft.com/office/drawing/2014/main" id="{038834FA-659A-449C-878D-12A897651F02}"/>
                      </a:ext>
                    </a:extLst>
                  </p:cNvPr>
                  <p:cNvSpPr txBox="1"/>
                  <p:nvPr/>
                </p:nvSpPr>
                <p:spPr>
                  <a:xfrm>
                    <a:off x="484634" y="8850475"/>
                    <a:ext cx="1281795" cy="21052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45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Very low (pLDDT &lt; 50)</a:t>
                    </a:r>
                  </a:p>
                </p:txBody>
              </p:sp>
            </p:grpSp>
          </p:grpSp>
        </p:grp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D377DCE-6F5B-4630-90D4-0ED95B271A5B}"/>
                </a:ext>
              </a:extLst>
            </p:cNvPr>
            <p:cNvSpPr/>
            <p:nvPr/>
          </p:nvSpPr>
          <p:spPr>
            <a:xfrm>
              <a:off x="89305" y="9129174"/>
              <a:ext cx="6593266" cy="3351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600"/>
                </a:spcBef>
              </a:pPr>
              <a:r>
                <a:rPr lang="en-US" sz="1200" b="1" ker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Figure S1 </a:t>
              </a:r>
              <a:r>
                <a:rPr lang="en-US" sz="1200" ker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AlphaFold structure of NBS-LRR proteins of </a:t>
              </a:r>
              <a:r>
                <a:rPr lang="en-US" sz="1200" i="1" ker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Arabidopsis thaliana</a:t>
              </a:r>
              <a:r>
                <a:rPr lang="en-US" sz="1200" kern="0"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.</a:t>
              </a:r>
              <a:endParaRPr lang="en-US" sz="1200" kern="100"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564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341</TotalTime>
  <Words>93</Words>
  <Application>Microsoft Office PowerPoint</Application>
  <PresentationFormat>Custom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Das, Ashim Kumar</dc:creator>
  <cp:lastModifiedBy>Das, Ashim Kumar</cp:lastModifiedBy>
  <cp:revision>19</cp:revision>
  <dcterms:created xsi:type="dcterms:W3CDTF">2024-07-12T08:26:41Z</dcterms:created>
  <dcterms:modified xsi:type="dcterms:W3CDTF">2024-07-24T07:31:42Z</dcterms:modified>
</cp:coreProperties>
</file>