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C000"/>
    <a:srgbClr val="A5A5A5"/>
    <a:srgbClr val="ED7D31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7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'Sheet1 (2)'!$Y$50</c:f>
              <c:strCache>
                <c:ptCount val="1"/>
                <c:pt idx="0">
                  <c:v>2k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strRef>
              <c:f>'Sheet1 (2)'!$Z$49:$AC$49</c:f>
              <c:strCache>
                <c:ptCount val="4"/>
                <c:pt idx="0">
                  <c:v>0M</c:v>
                </c:pt>
                <c:pt idx="1">
                  <c:v>2M</c:v>
                </c:pt>
                <c:pt idx="2">
                  <c:v>3M</c:v>
                </c:pt>
                <c:pt idx="3">
                  <c:v>4M</c:v>
                </c:pt>
              </c:strCache>
            </c:strRef>
          </c:cat>
          <c:val>
            <c:numRef>
              <c:f>'Sheet1 (2)'!$Z$50:$AC$50</c:f>
              <c:numCache>
                <c:formatCode>General</c:formatCode>
                <c:ptCount val="4"/>
                <c:pt idx="0">
                  <c:v>36.150000000000006</c:v>
                </c:pt>
                <c:pt idx="1">
                  <c:v>48.3</c:v>
                </c:pt>
                <c:pt idx="2">
                  <c:v>80.8</c:v>
                </c:pt>
                <c:pt idx="3">
                  <c:v>100.6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67-4294-958E-BC3547EBD5DD}"/>
            </c:ext>
          </c:extLst>
        </c:ser>
        <c:ser>
          <c:idx val="1"/>
          <c:order val="1"/>
          <c:tx>
            <c:strRef>
              <c:f>'Sheet1 (2)'!$Y$51</c:f>
              <c:strCache>
                <c:ptCount val="1"/>
                <c:pt idx="0">
                  <c:v>4k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cat>
            <c:strRef>
              <c:f>'Sheet1 (2)'!$Z$49:$AC$49</c:f>
              <c:strCache>
                <c:ptCount val="4"/>
                <c:pt idx="0">
                  <c:v>0M</c:v>
                </c:pt>
                <c:pt idx="1">
                  <c:v>2M</c:v>
                </c:pt>
                <c:pt idx="2">
                  <c:v>3M</c:v>
                </c:pt>
                <c:pt idx="3">
                  <c:v>4M</c:v>
                </c:pt>
              </c:strCache>
            </c:strRef>
          </c:cat>
          <c:val>
            <c:numRef>
              <c:f>'Sheet1 (2)'!$Z$51:$AC$51</c:f>
              <c:numCache>
                <c:formatCode>General</c:formatCode>
                <c:ptCount val="4"/>
                <c:pt idx="0">
                  <c:v>43.4</c:v>
                </c:pt>
                <c:pt idx="1">
                  <c:v>45.2</c:v>
                </c:pt>
                <c:pt idx="2">
                  <c:v>72.7</c:v>
                </c:pt>
                <c:pt idx="3">
                  <c:v>94.3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67-4294-958E-BC3547EBD5DD}"/>
            </c:ext>
          </c:extLst>
        </c:ser>
        <c:ser>
          <c:idx val="2"/>
          <c:order val="2"/>
          <c:tx>
            <c:strRef>
              <c:f>'Sheet1 (2)'!$Y$52</c:f>
              <c:strCache>
                <c:ptCount val="1"/>
                <c:pt idx="0">
                  <c:v>8k</c:v>
                </c:pt>
              </c:strCache>
            </c:strRef>
          </c:tx>
          <c:spPr>
            <a:solidFill>
              <a:schemeClr val="dk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'Sheet1 (2)'!$Z$49:$AC$49</c:f>
              <c:strCache>
                <c:ptCount val="4"/>
                <c:pt idx="0">
                  <c:v>0M</c:v>
                </c:pt>
                <c:pt idx="1">
                  <c:v>2M</c:v>
                </c:pt>
                <c:pt idx="2">
                  <c:v>3M</c:v>
                </c:pt>
                <c:pt idx="3">
                  <c:v>4M</c:v>
                </c:pt>
              </c:strCache>
            </c:strRef>
          </c:cat>
          <c:val>
            <c:numRef>
              <c:f>'Sheet1 (2)'!$Z$52:$AC$52</c:f>
              <c:numCache>
                <c:formatCode>General</c:formatCode>
                <c:ptCount val="4"/>
                <c:pt idx="0">
                  <c:v>22.75</c:v>
                </c:pt>
                <c:pt idx="1">
                  <c:v>41.8</c:v>
                </c:pt>
                <c:pt idx="2">
                  <c:v>51.8</c:v>
                </c:pt>
                <c:pt idx="3">
                  <c:v>95.6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67-4294-958E-BC3547EBD5DD}"/>
            </c:ext>
          </c:extLst>
        </c:ser>
        <c:ser>
          <c:idx val="3"/>
          <c:order val="3"/>
          <c:tx>
            <c:strRef>
              <c:f>'Sheet1 (2)'!$Y$53</c:f>
              <c:strCache>
                <c:ptCount val="1"/>
                <c:pt idx="0">
                  <c:v>16k</c:v>
                </c:pt>
              </c:strCache>
            </c:strRef>
          </c:tx>
          <c:spPr>
            <a:solidFill>
              <a:schemeClr val="dk1">
                <a:tint val="98500"/>
              </a:schemeClr>
            </a:solidFill>
            <a:ln>
              <a:noFill/>
            </a:ln>
            <a:effectLst/>
          </c:spPr>
          <c:invertIfNegative val="0"/>
          <c:cat>
            <c:strRef>
              <c:f>'Sheet1 (2)'!$Z$49:$AC$49</c:f>
              <c:strCache>
                <c:ptCount val="4"/>
                <c:pt idx="0">
                  <c:v>0M</c:v>
                </c:pt>
                <c:pt idx="1">
                  <c:v>2M</c:v>
                </c:pt>
                <c:pt idx="2">
                  <c:v>3M</c:v>
                </c:pt>
                <c:pt idx="3">
                  <c:v>4M</c:v>
                </c:pt>
              </c:strCache>
            </c:strRef>
          </c:cat>
          <c:val>
            <c:numRef>
              <c:f>'Sheet1 (2)'!$Z$53:$AC$53</c:f>
              <c:numCache>
                <c:formatCode>General</c:formatCode>
                <c:ptCount val="4"/>
                <c:pt idx="0">
                  <c:v>14.350000000000001</c:v>
                </c:pt>
                <c:pt idx="1">
                  <c:v>23.5</c:v>
                </c:pt>
                <c:pt idx="2">
                  <c:v>57.400000000000006</c:v>
                </c:pt>
                <c:pt idx="3">
                  <c:v>97.8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C67-4294-958E-BC3547EBD5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616432"/>
        <c:axId val="433616016"/>
      </c:barChart>
      <c:catAx>
        <c:axId val="433616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3616016"/>
        <c:crosses val="autoZero"/>
        <c:auto val="1"/>
        <c:lblAlgn val="ctr"/>
        <c:lblOffset val="100"/>
        <c:noMultiLvlLbl val="0"/>
      </c:catAx>
      <c:valAx>
        <c:axId val="433616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3616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C5320-DFD8-41DB-A4B8-3D0465711B5D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0552D-4275-4E8D-BD30-2904D49800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519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Supplemental figure1.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0552D-4275-4E8D-BD30-2904D498004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75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1D61AD-2E16-429D-871B-9CC221F95B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F32FC17-F583-CBC4-695C-F018B39AC5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73D86F-6C19-1B19-853D-E7A618163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01643F-BEFE-9AED-D1A0-08F48F66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D4B3F-BA95-1DA1-8CC3-D4BEB8B7E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28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3CE946-F151-2DC6-7388-BC283F6D5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3ACEC72-BAFB-D9D2-5D7F-1E1FF9FC0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7B6908-2EB6-56B0-BC37-0FF4AA1BD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4548CD-7A61-F1C3-1AB8-950195676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4FF2B4-0371-0EF4-730C-677AAF91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341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A340E8-CC86-7A6B-251C-0777A8EEAE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585AF4-0981-538B-3419-C6596098B8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C10446-BEEA-48A3-C876-A70E4EE8A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F2F452-C880-2BC1-3400-CD686C5DC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D33FF8-7574-7A46-3D45-62E3578C2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02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FC5B67-C88E-4CA8-A3CC-35F18061A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81E4E6-550A-907E-B3DC-136E04089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D4BFC5-E699-1511-7EEE-AA933AD80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7B8105-50D4-DBD2-91AD-B7D54E43A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6D4E66-7552-C702-1CE4-0D900DEE9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97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89C44-CD47-6243-AC6C-54346D6B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5C09549-0491-5151-26F3-919E46D2B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7CFDFC-E997-CD4A-36AC-32A2357EF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06DC4A-CD4E-B69A-BEEB-913B147FF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176405-25E6-F32D-3540-AAED09BF4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579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B01BE1-E982-755F-CF16-2F2CEA359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16AA9F-07DF-A6E1-73D4-5A41D95EA6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7CFBA73-C2C1-DFFB-35EF-81CC38AC9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B10F79-4EC3-87C8-4C4D-545293A90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8AEAEA-5844-6283-CA47-3254C8CD0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5C2B5D-9A6C-AF52-8944-DE376CC0A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60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4948D9-325F-A67B-52DB-06487F21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B40857-9FB3-B914-2777-3E6739601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4B99A02-C926-90AB-1797-16CECDCC4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D2F2CB2-3649-D079-F056-E93787E285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27042E3-9F82-421E-50DA-AD59FE4D32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32705BB-7F79-5154-DCA7-7C2C70991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738A687-221D-D158-47BA-FD832975A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198659E-DE70-42EA-5646-446525FE2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49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7762A9-2B1D-130B-A224-108445F3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BCEF816-1F52-0648-D149-BF8579EAC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85FF9ED-3D87-97E2-D4BC-E497CCF79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C35F628-41AC-3EF5-4DA6-E1291CB6D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68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7468DE-BFC7-3706-5D17-A42EBBA32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23A5020-7102-4EA4-5EB7-E5FCF7BC0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2D65AF2-DA0E-1B9D-BB82-CBDA87B00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31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5978A1-13EC-4580-9BEB-6C6834DD3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17877-9E70-DB11-A97C-538E95877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8C9976-F91A-B13D-AB67-58FABA2CB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9F392A-2688-4A52-B950-188D4BB55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3EE487A-9AA0-8571-8A31-1861DB831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8C542C-A9FB-7955-E10B-4618223DC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47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0223A2-CE63-F2BA-811F-FE2027AE8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4849C98-0784-38E3-7439-3F45868080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AA7D166-6C17-6623-5F09-BF78B3C29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6F15E9-4B41-21A6-9580-9167F752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350714-7509-6A2A-BD9A-F4D3B4F07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895604-3220-A8EA-BA15-20A6523FD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74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5228F38-AAF2-F0EC-DD72-38DA19C59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B1B3B6-C278-FAB7-3B13-56FA63368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C146C6-6F54-92FB-45A7-F5A9F2CC79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ECAAB-612B-45AC-8E64-9EACFE2FF9D4}" type="datetimeFigureOut">
              <a:rPr kumimoji="1" lang="ja-JP" altLang="en-US" smtClean="0"/>
              <a:t>2022/7/29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4E3A9E-B567-A6C6-F210-6EA0A3042E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DA0C1A-45BC-F435-98DB-1AA12E9C6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FDD7D-C38C-4ABF-BFDA-426944407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11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E72D522-B968-DECA-0E02-A32F9A12F3B0}"/>
              </a:ext>
            </a:extLst>
          </p:cNvPr>
          <p:cNvSpPr txBox="1"/>
          <p:nvPr/>
        </p:nvSpPr>
        <p:spPr>
          <a:xfrm>
            <a:off x="583920" y="999398"/>
            <a:ext cx="369332" cy="145007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kumimoji="1" lang="en-US" altLang="ja-JP" sz="1200" dirty="0"/>
              <a:t>Threshold(dB SPL)</a:t>
            </a:r>
            <a:endParaRPr kumimoji="1" lang="ja-JP" altLang="en-US" sz="1200" dirty="0"/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8427B9A8-F942-4D09-9652-99AA51EE30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1367901"/>
              </p:ext>
            </p:extLst>
          </p:nvPr>
        </p:nvGraphicFramePr>
        <p:xfrm>
          <a:off x="895827" y="523832"/>
          <a:ext cx="19780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2753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27407</TotalTime>
  <Words>9</Words>
  <Application>Microsoft Office PowerPoint</Application>
  <PresentationFormat>ワイド画面</PresentationFormat>
  <Paragraphs>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樫尾 明憲</dc:creator>
  <cp:lastModifiedBy>樫尾 明憲</cp:lastModifiedBy>
  <cp:revision>3</cp:revision>
  <dcterms:created xsi:type="dcterms:W3CDTF">2022-06-22T07:57:36Z</dcterms:created>
  <dcterms:modified xsi:type="dcterms:W3CDTF">2022-07-29T11:20:40Z</dcterms:modified>
</cp:coreProperties>
</file>