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elakantan, Deepika   (HSC)" initials="ND(" lastIdx="4" clrIdx="0">
    <p:extLst>
      <p:ext uri="{19B8F6BF-5375-455C-9EA6-DF929625EA0E}">
        <p15:presenceInfo xmlns:p15="http://schemas.microsoft.com/office/powerpoint/2012/main" userId="S-1-5-21-598231604-1040596609-1897138802-221553" providerId="AD"/>
      </p:ext>
    </p:extLst>
  </p:cmAuthor>
  <p:cmAuthor id="2" name="Dogra, Samrita (HSC)" initials="DS(" lastIdx="1" clrIdx="1">
    <p:extLst>
      <p:ext uri="{19B8F6BF-5375-455C-9EA6-DF929625EA0E}">
        <p15:presenceInfo xmlns:p15="http://schemas.microsoft.com/office/powerpoint/2012/main" userId="S-1-5-21-598231604-1040596609-1897138802-18999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4387" autoAdjust="0"/>
  </p:normalViewPr>
  <p:slideViewPr>
    <p:cSldViewPr snapToGrid="0">
      <p:cViewPr varScale="1">
        <p:scale>
          <a:sx n="46" d="100"/>
          <a:sy n="46" d="100"/>
        </p:scale>
        <p:origin x="3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2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94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72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692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9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3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54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06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7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89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5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BCFAE-B84A-406B-A8DE-63E31287C9F3}" type="datetimeFigureOut">
              <a:rPr lang="en-US" smtClean="0"/>
              <a:t>4/22/2021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42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6384" y="552940"/>
            <a:ext cx="7438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Supplementary Table S2: Antibody dilutions used for Western blot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153" y="1556182"/>
            <a:ext cx="8351540" cy="557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16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5319</TotalTime>
  <Words>10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Dogra, Samrita (HSC)</dc:creator>
  <cp:lastModifiedBy>Dogra, Samrita (HSC)</cp:lastModifiedBy>
  <cp:revision>523</cp:revision>
  <cp:lastPrinted>2020-11-17T19:11:06Z</cp:lastPrinted>
  <dcterms:created xsi:type="dcterms:W3CDTF">2018-06-19T18:06:19Z</dcterms:created>
  <dcterms:modified xsi:type="dcterms:W3CDTF">2021-04-22T19:41:14Z</dcterms:modified>
</cp:coreProperties>
</file>