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elakantan, Deepika   (HSC)" initials="ND(" lastIdx="4" clrIdx="0">
    <p:extLst>
      <p:ext uri="{19B8F6BF-5375-455C-9EA6-DF929625EA0E}">
        <p15:presenceInfo xmlns:p15="http://schemas.microsoft.com/office/powerpoint/2012/main" userId="S-1-5-21-598231604-1040596609-1897138802-2215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75" autoAdjust="0"/>
    <p:restoredTop sz="94387" autoAdjust="0"/>
  </p:normalViewPr>
  <p:slideViewPr>
    <p:cSldViewPr snapToGrid="0">
      <p:cViewPr varScale="1">
        <p:scale>
          <a:sx n="46" d="100"/>
          <a:sy n="46" d="100"/>
        </p:scale>
        <p:origin x="3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12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43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72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69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9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34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54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706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77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05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BCFAE-B84A-406B-A8DE-63E31287C9F3}" type="datetimeFigureOut">
              <a:rPr lang="en-US" smtClean="0"/>
              <a:t>11/17/2020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BBE1C-456A-4FD7-99A3-DAECD2CB7F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54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413" y="396223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charset="0"/>
                <a:ea typeface="Arial" charset="0"/>
                <a:cs typeface="Arial" charset="0"/>
              </a:rPr>
              <a:t>Supplementary figure 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413" y="992808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50687" y="977667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0035" y="1023586"/>
            <a:ext cx="173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OVCAR-8 KD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4998" y="6433032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50687" y="6433032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164424" y="1023586"/>
            <a:ext cx="1733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OVCAR-8 KD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2905" y="13122685"/>
            <a:ext cx="1146586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 S5: Apelin/ APJ pathway promotes fatty acid oxidation. </a:t>
            </a:r>
          </a:p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(A,B)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Oxygen consumption rate (OCR) in OVCAR-8 +/-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shAPJ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cells treated with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BSA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palmitate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quantified by Seahorse Metabolic Analyzer. Quantification of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(C)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Basal respiration rates,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(D)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Mitochondrial ATP production rate (oligomycin [oligo]-sensitive respiration),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Maximal respiration rate (induced by FCCP, uncoupler of mitochondrial oxidative phosphorylation [OXPHOS]) in OVCAR-8 +/-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shAPJ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cells.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Results were obtained from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independent experiments (mean±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). Statistical analysis was performed using one-way ANOVA followed by Tukey post hoc test for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C-E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 0.05; **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 0.01; ***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 0.001; ****</a:t>
            </a:r>
            <a:r>
              <a:rPr lang="nn-NO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nn-NO" dirty="0">
                <a:latin typeface="Arial" panose="020B0604020202020204" pitchFamily="34" charset="0"/>
                <a:cs typeface="Arial" panose="020B0604020202020204" pitchFamily="34" charset="0"/>
              </a:rPr>
              <a:t>&lt;0.0001.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47" y="6433032"/>
            <a:ext cx="4483467" cy="31429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303" y="6433032"/>
            <a:ext cx="4544001" cy="314460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847" y="9790862"/>
            <a:ext cx="4752899" cy="33318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97735" y="9762461"/>
            <a:ext cx="439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12" y="1589393"/>
            <a:ext cx="4659744" cy="46411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0687" y="1460612"/>
            <a:ext cx="4731546" cy="4785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8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5317</TotalTime>
  <Words>154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Dogra, Samrita (HSC)</dc:creator>
  <cp:lastModifiedBy>Dogra, Samrita (HSC)</cp:lastModifiedBy>
  <cp:revision>519</cp:revision>
  <cp:lastPrinted>2020-11-17T19:11:06Z</cp:lastPrinted>
  <dcterms:created xsi:type="dcterms:W3CDTF">2018-06-19T18:06:19Z</dcterms:created>
  <dcterms:modified xsi:type="dcterms:W3CDTF">2020-11-17T19:16:34Z</dcterms:modified>
</cp:coreProperties>
</file>