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</p:sldIdLst>
  <p:sldSz cx="12192000" cy="1625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elakantan, Deepika   (HSC)" initials="ND(" lastIdx="4" clrIdx="0">
    <p:extLst>
      <p:ext uri="{19B8F6BF-5375-455C-9EA6-DF929625EA0E}">
        <p15:presenceInfo xmlns:p15="http://schemas.microsoft.com/office/powerpoint/2012/main" userId="S-1-5-21-598231604-1040596609-1897138802-2215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75" autoAdjust="0"/>
    <p:restoredTop sz="94387" autoAdjust="0"/>
  </p:normalViewPr>
  <p:slideViewPr>
    <p:cSldViewPr snapToGrid="0">
      <p:cViewPr>
        <p:scale>
          <a:sx n="75" d="100"/>
          <a:sy n="75" d="100"/>
        </p:scale>
        <p:origin x="196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12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94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172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692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69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334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454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706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774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989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056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BCFAE-B84A-406B-A8DE-63E31287C9F3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542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0413" y="396223"/>
            <a:ext cx="274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Supplementary figure 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0413" y="1167368"/>
            <a:ext cx="439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3020" y="9804026"/>
            <a:ext cx="114658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 S7: AMPK-CPT1a axis activated downstream of APJ. 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Quantification of the western blots for pAMPK and AMPK levels in whole cell lysates isolated from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OVCAR-5-EV and APJ cells and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OVCAR-8 cells when cultured in presence of F13A.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(C)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qRT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-PCR performed for CPT1a expression using cDNA obtained from OVCAR-8 +/-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shAPJ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cells. The cells were cultured in serum-free media (SFM) and Adipocyte derived conditioned media (Adipo CM) as indicated.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Results were obtained from 3 independent experiments (mean±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). Statistical analysis was performed using student’s t-test for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one-way ANOVA followed by Tukey post hoc test for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nn-NO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r>
              <a:rPr lang="nn-NO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nn-NO" dirty="0">
                <a:latin typeface="Arial" panose="020B0604020202020204" pitchFamily="34" charset="0"/>
                <a:cs typeface="Arial" panose="020B0604020202020204" pitchFamily="34" charset="0"/>
              </a:rPr>
              <a:t>&lt; 0.01; ***</a:t>
            </a:r>
            <a:r>
              <a:rPr lang="nn-NO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nn-NO" dirty="0">
                <a:latin typeface="Arial" panose="020B0604020202020204" pitchFamily="34" charset="0"/>
                <a:cs typeface="Arial" panose="020B0604020202020204" pitchFamily="34" charset="0"/>
              </a:rPr>
              <a:t>&lt; 0.001.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799" y="6083266"/>
            <a:ext cx="4503230" cy="35278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83251" y="5744712"/>
            <a:ext cx="1733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OVCAR-8 KD</a:t>
            </a:r>
            <a:endParaRPr lang="en-US" sz="16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0221" y="5694213"/>
            <a:ext cx="439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17195" y="1167368"/>
            <a:ext cx="439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55972" y="1162736"/>
            <a:ext cx="19878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OVCAR-5</a:t>
            </a:r>
            <a:endParaRPr lang="en-US" sz="16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85383" y="1162736"/>
            <a:ext cx="19878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OVCAR-8</a:t>
            </a:r>
            <a:endParaRPr lang="en-US" sz="16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28"/>
          <a:stretch/>
        </p:blipFill>
        <p:spPr>
          <a:xfrm>
            <a:off x="7429330" y="1576091"/>
            <a:ext cx="2899928" cy="31816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799" y="1694174"/>
            <a:ext cx="3305872" cy="3241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780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5343</TotalTime>
  <Words>146</Words>
  <Application>Microsoft Office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Dogra, Samrita (HSC)</dc:creator>
  <cp:lastModifiedBy>Sukyung Woo</cp:lastModifiedBy>
  <cp:revision>529</cp:revision>
  <cp:lastPrinted>2020-11-17T19:11:06Z</cp:lastPrinted>
  <dcterms:created xsi:type="dcterms:W3CDTF">2018-06-19T18:06:19Z</dcterms:created>
  <dcterms:modified xsi:type="dcterms:W3CDTF">2021-04-02T19:43:38Z</dcterms:modified>
</cp:coreProperties>
</file>