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65" r:id="rId2"/>
  </p:sldIdLst>
  <p:sldSz cx="6858000" cy="9906000" type="A4"/>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08CE32"/>
    <a:srgbClr val="32F20C"/>
    <a:srgbClr val="09E13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526" autoAdjust="0"/>
    <p:restoredTop sz="94660"/>
  </p:normalViewPr>
  <p:slideViewPr>
    <p:cSldViewPr snapToGrid="0">
      <p:cViewPr varScale="1">
        <p:scale>
          <a:sx n="78" d="100"/>
          <a:sy n="78" d="100"/>
        </p:scale>
        <p:origin x="3624" y="19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zh-TW" altLang="en-US"/>
              <a:t>按一下以編輯母片標題樣式</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TW" altLang="en-US"/>
              <a:t>按一下以編輯母片副標題樣式</a:t>
            </a:r>
            <a:endParaRPr lang="en-US" dirty="0"/>
          </a:p>
        </p:txBody>
      </p:sp>
      <p:sp>
        <p:nvSpPr>
          <p:cNvPr id="4" name="Date Placeholder 3"/>
          <p:cNvSpPr>
            <a:spLocks noGrp="1"/>
          </p:cNvSpPr>
          <p:nvPr>
            <p:ph type="dt" sz="half" idx="10"/>
          </p:nvPr>
        </p:nvSpPr>
        <p:spPr/>
        <p:txBody>
          <a:bodyPr/>
          <a:lstStyle/>
          <a:p>
            <a:fld id="{C3C6CE4B-32ED-4910-8F10-FBC761A575EC}" type="datetimeFigureOut">
              <a:rPr lang="zh-TW" altLang="en-US" smtClean="0"/>
              <a:t>2024/9/10</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C0CB52CE-4D15-40FB-9F60-3CDBC4236060}" type="slidenum">
              <a:rPr lang="zh-TW" altLang="en-US" smtClean="0"/>
              <a:t>‹#›</a:t>
            </a:fld>
            <a:endParaRPr lang="zh-TW" altLang="en-US"/>
          </a:p>
        </p:txBody>
      </p:sp>
    </p:spTree>
    <p:extLst>
      <p:ext uri="{BB962C8B-B14F-4D97-AF65-F5344CB8AC3E}">
        <p14:creationId xmlns:p14="http://schemas.microsoft.com/office/powerpoint/2010/main" val="15540206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Vertical Text Placeholder 2"/>
          <p:cNvSpPr>
            <a:spLocks noGrp="1"/>
          </p:cNvSpPr>
          <p:nvPr>
            <p:ph type="body" orient="vert" idx="1"/>
          </p:nvPr>
        </p:nvSpPr>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C3C6CE4B-32ED-4910-8F10-FBC761A575EC}" type="datetimeFigureOut">
              <a:rPr lang="zh-TW" altLang="en-US" smtClean="0"/>
              <a:t>2024/9/10</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C0CB52CE-4D15-40FB-9F60-3CDBC4236060}" type="slidenum">
              <a:rPr lang="zh-TW" altLang="en-US" smtClean="0"/>
              <a:t>‹#›</a:t>
            </a:fld>
            <a:endParaRPr lang="zh-TW" altLang="en-US"/>
          </a:p>
        </p:txBody>
      </p:sp>
    </p:spTree>
    <p:extLst>
      <p:ext uri="{BB962C8B-B14F-4D97-AF65-F5344CB8AC3E}">
        <p14:creationId xmlns:p14="http://schemas.microsoft.com/office/powerpoint/2010/main" val="20073260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zh-TW" altLang="en-US"/>
              <a:t>按一下以編輯母片標題樣式</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C3C6CE4B-32ED-4910-8F10-FBC761A575EC}" type="datetimeFigureOut">
              <a:rPr lang="zh-TW" altLang="en-US" smtClean="0"/>
              <a:t>2024/9/10</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C0CB52CE-4D15-40FB-9F60-3CDBC4236060}" type="slidenum">
              <a:rPr lang="zh-TW" altLang="en-US" smtClean="0"/>
              <a:t>‹#›</a:t>
            </a:fld>
            <a:endParaRPr lang="zh-TW" altLang="en-US"/>
          </a:p>
        </p:txBody>
      </p:sp>
    </p:spTree>
    <p:extLst>
      <p:ext uri="{BB962C8B-B14F-4D97-AF65-F5344CB8AC3E}">
        <p14:creationId xmlns:p14="http://schemas.microsoft.com/office/powerpoint/2010/main" val="38181514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idx="1"/>
          </p:nvPr>
        </p:nvSpPr>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10"/>
          </p:nvPr>
        </p:nvSpPr>
        <p:spPr/>
        <p:txBody>
          <a:bodyPr/>
          <a:lstStyle/>
          <a:p>
            <a:fld id="{C3C6CE4B-32ED-4910-8F10-FBC761A575EC}" type="datetimeFigureOut">
              <a:rPr lang="zh-TW" altLang="en-US" smtClean="0"/>
              <a:t>2024/9/10</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C0CB52CE-4D15-40FB-9F60-3CDBC4236060}" type="slidenum">
              <a:rPr lang="zh-TW" altLang="en-US" smtClean="0"/>
              <a:t>‹#›</a:t>
            </a:fld>
            <a:endParaRPr lang="zh-TW" altLang="en-US"/>
          </a:p>
        </p:txBody>
      </p:sp>
    </p:spTree>
    <p:extLst>
      <p:ext uri="{BB962C8B-B14F-4D97-AF65-F5344CB8AC3E}">
        <p14:creationId xmlns:p14="http://schemas.microsoft.com/office/powerpoint/2010/main" val="26237639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zh-TW" altLang="en-US"/>
              <a:t>按一下以編輯母片標題樣式</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TW" altLang="en-US"/>
              <a:t>編輯母片文字樣式</a:t>
            </a:r>
          </a:p>
        </p:txBody>
      </p:sp>
      <p:sp>
        <p:nvSpPr>
          <p:cNvPr id="4" name="Date Placeholder 3"/>
          <p:cNvSpPr>
            <a:spLocks noGrp="1"/>
          </p:cNvSpPr>
          <p:nvPr>
            <p:ph type="dt" sz="half" idx="10"/>
          </p:nvPr>
        </p:nvSpPr>
        <p:spPr/>
        <p:txBody>
          <a:bodyPr/>
          <a:lstStyle/>
          <a:p>
            <a:fld id="{C3C6CE4B-32ED-4910-8F10-FBC761A575EC}" type="datetimeFigureOut">
              <a:rPr lang="zh-TW" altLang="en-US" smtClean="0"/>
              <a:t>2024/9/10</a:t>
            </a:fld>
            <a:endParaRPr lang="zh-TW" altLang="en-US"/>
          </a:p>
        </p:txBody>
      </p:sp>
      <p:sp>
        <p:nvSpPr>
          <p:cNvPr id="5" name="Footer Placeholder 4"/>
          <p:cNvSpPr>
            <a:spLocks noGrp="1"/>
          </p:cNvSpPr>
          <p:nvPr>
            <p:ph type="ftr" sz="quarter" idx="11"/>
          </p:nvPr>
        </p:nvSpPr>
        <p:spPr/>
        <p:txBody>
          <a:bodyPr/>
          <a:lstStyle/>
          <a:p>
            <a:endParaRPr lang="zh-TW" altLang="en-US"/>
          </a:p>
        </p:txBody>
      </p:sp>
      <p:sp>
        <p:nvSpPr>
          <p:cNvPr id="6" name="Slide Number Placeholder 5"/>
          <p:cNvSpPr>
            <a:spLocks noGrp="1"/>
          </p:cNvSpPr>
          <p:nvPr>
            <p:ph type="sldNum" sz="quarter" idx="12"/>
          </p:nvPr>
        </p:nvSpPr>
        <p:spPr/>
        <p:txBody>
          <a:bodyPr/>
          <a:lstStyle/>
          <a:p>
            <a:fld id="{C0CB52CE-4D15-40FB-9F60-3CDBC4236060}" type="slidenum">
              <a:rPr lang="zh-TW" altLang="en-US" smtClean="0"/>
              <a:t>‹#›</a:t>
            </a:fld>
            <a:endParaRPr lang="zh-TW" altLang="en-US"/>
          </a:p>
        </p:txBody>
      </p:sp>
    </p:spTree>
    <p:extLst>
      <p:ext uri="{BB962C8B-B14F-4D97-AF65-F5344CB8AC3E}">
        <p14:creationId xmlns:p14="http://schemas.microsoft.com/office/powerpoint/2010/main" val="58989431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Date Placeholder 4"/>
          <p:cNvSpPr>
            <a:spLocks noGrp="1"/>
          </p:cNvSpPr>
          <p:nvPr>
            <p:ph type="dt" sz="half" idx="10"/>
          </p:nvPr>
        </p:nvSpPr>
        <p:spPr/>
        <p:txBody>
          <a:bodyPr/>
          <a:lstStyle/>
          <a:p>
            <a:fld id="{C3C6CE4B-32ED-4910-8F10-FBC761A575EC}" type="datetimeFigureOut">
              <a:rPr lang="zh-TW" altLang="en-US" smtClean="0"/>
              <a:t>2024/9/10</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C0CB52CE-4D15-40FB-9F60-3CDBC4236060}" type="slidenum">
              <a:rPr lang="zh-TW" altLang="en-US" smtClean="0"/>
              <a:t>‹#›</a:t>
            </a:fld>
            <a:endParaRPr lang="zh-TW" altLang="en-US"/>
          </a:p>
        </p:txBody>
      </p:sp>
    </p:spTree>
    <p:extLst>
      <p:ext uri="{BB962C8B-B14F-4D97-AF65-F5344CB8AC3E}">
        <p14:creationId xmlns:p14="http://schemas.microsoft.com/office/powerpoint/2010/main" val="20992848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zh-TW" altLang="en-US"/>
              <a:t>按一下以編輯母片標題樣式</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a:t>編輯母片文字樣式</a:t>
            </a:r>
          </a:p>
        </p:txBody>
      </p:sp>
      <p:sp>
        <p:nvSpPr>
          <p:cNvPr id="4" name="Content Placeholder 3"/>
          <p:cNvSpPr>
            <a:spLocks noGrp="1"/>
          </p:cNvSpPr>
          <p:nvPr>
            <p:ph sz="half" idx="2"/>
          </p:nvPr>
        </p:nvSpPr>
        <p:spPr>
          <a:xfrm>
            <a:off x="472381" y="3618442"/>
            <a:ext cx="2901255" cy="5322183"/>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TW" altLang="en-US"/>
              <a:t>編輯母片文字樣式</a:t>
            </a:r>
          </a:p>
        </p:txBody>
      </p:sp>
      <p:sp>
        <p:nvSpPr>
          <p:cNvPr id="6" name="Content Placeholder 5"/>
          <p:cNvSpPr>
            <a:spLocks noGrp="1"/>
          </p:cNvSpPr>
          <p:nvPr>
            <p:ph sz="quarter" idx="4"/>
          </p:nvPr>
        </p:nvSpPr>
        <p:spPr>
          <a:xfrm>
            <a:off x="3471863" y="3618442"/>
            <a:ext cx="2915543" cy="5322183"/>
          </a:xfrm>
        </p:spPr>
        <p:txBody>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7" name="Date Placeholder 6"/>
          <p:cNvSpPr>
            <a:spLocks noGrp="1"/>
          </p:cNvSpPr>
          <p:nvPr>
            <p:ph type="dt" sz="half" idx="10"/>
          </p:nvPr>
        </p:nvSpPr>
        <p:spPr/>
        <p:txBody>
          <a:bodyPr/>
          <a:lstStyle/>
          <a:p>
            <a:fld id="{C3C6CE4B-32ED-4910-8F10-FBC761A575EC}" type="datetimeFigureOut">
              <a:rPr lang="zh-TW" altLang="en-US" smtClean="0"/>
              <a:t>2024/9/10</a:t>
            </a:fld>
            <a:endParaRPr lang="zh-TW" altLang="en-US"/>
          </a:p>
        </p:txBody>
      </p:sp>
      <p:sp>
        <p:nvSpPr>
          <p:cNvPr id="8" name="Footer Placeholder 7"/>
          <p:cNvSpPr>
            <a:spLocks noGrp="1"/>
          </p:cNvSpPr>
          <p:nvPr>
            <p:ph type="ftr" sz="quarter" idx="11"/>
          </p:nvPr>
        </p:nvSpPr>
        <p:spPr/>
        <p:txBody>
          <a:bodyPr/>
          <a:lstStyle/>
          <a:p>
            <a:endParaRPr lang="zh-TW" altLang="en-US"/>
          </a:p>
        </p:txBody>
      </p:sp>
      <p:sp>
        <p:nvSpPr>
          <p:cNvPr id="9" name="Slide Number Placeholder 8"/>
          <p:cNvSpPr>
            <a:spLocks noGrp="1"/>
          </p:cNvSpPr>
          <p:nvPr>
            <p:ph type="sldNum" sz="quarter" idx="12"/>
          </p:nvPr>
        </p:nvSpPr>
        <p:spPr/>
        <p:txBody>
          <a:bodyPr/>
          <a:lstStyle/>
          <a:p>
            <a:fld id="{C0CB52CE-4D15-40FB-9F60-3CDBC4236060}" type="slidenum">
              <a:rPr lang="zh-TW" altLang="en-US" smtClean="0"/>
              <a:t>‹#›</a:t>
            </a:fld>
            <a:endParaRPr lang="zh-TW" altLang="en-US"/>
          </a:p>
        </p:txBody>
      </p:sp>
    </p:spTree>
    <p:extLst>
      <p:ext uri="{BB962C8B-B14F-4D97-AF65-F5344CB8AC3E}">
        <p14:creationId xmlns:p14="http://schemas.microsoft.com/office/powerpoint/2010/main" val="35942334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TW" altLang="en-US"/>
              <a:t>按一下以編輯母片標題樣式</a:t>
            </a:r>
            <a:endParaRPr lang="en-US" dirty="0"/>
          </a:p>
        </p:txBody>
      </p:sp>
      <p:sp>
        <p:nvSpPr>
          <p:cNvPr id="3" name="Date Placeholder 2"/>
          <p:cNvSpPr>
            <a:spLocks noGrp="1"/>
          </p:cNvSpPr>
          <p:nvPr>
            <p:ph type="dt" sz="half" idx="10"/>
          </p:nvPr>
        </p:nvSpPr>
        <p:spPr/>
        <p:txBody>
          <a:bodyPr/>
          <a:lstStyle/>
          <a:p>
            <a:fld id="{C3C6CE4B-32ED-4910-8F10-FBC761A575EC}" type="datetimeFigureOut">
              <a:rPr lang="zh-TW" altLang="en-US" smtClean="0"/>
              <a:t>2024/9/10</a:t>
            </a:fld>
            <a:endParaRPr lang="zh-TW" altLang="en-US"/>
          </a:p>
        </p:txBody>
      </p:sp>
      <p:sp>
        <p:nvSpPr>
          <p:cNvPr id="4" name="Footer Placeholder 3"/>
          <p:cNvSpPr>
            <a:spLocks noGrp="1"/>
          </p:cNvSpPr>
          <p:nvPr>
            <p:ph type="ftr" sz="quarter" idx="11"/>
          </p:nvPr>
        </p:nvSpPr>
        <p:spPr/>
        <p:txBody>
          <a:bodyPr/>
          <a:lstStyle/>
          <a:p>
            <a:endParaRPr lang="zh-TW" altLang="en-US"/>
          </a:p>
        </p:txBody>
      </p:sp>
      <p:sp>
        <p:nvSpPr>
          <p:cNvPr id="5" name="Slide Number Placeholder 4"/>
          <p:cNvSpPr>
            <a:spLocks noGrp="1"/>
          </p:cNvSpPr>
          <p:nvPr>
            <p:ph type="sldNum" sz="quarter" idx="12"/>
          </p:nvPr>
        </p:nvSpPr>
        <p:spPr/>
        <p:txBody>
          <a:bodyPr/>
          <a:lstStyle/>
          <a:p>
            <a:fld id="{C0CB52CE-4D15-40FB-9F60-3CDBC4236060}" type="slidenum">
              <a:rPr lang="zh-TW" altLang="en-US" smtClean="0"/>
              <a:t>‹#›</a:t>
            </a:fld>
            <a:endParaRPr lang="zh-TW" altLang="en-US"/>
          </a:p>
        </p:txBody>
      </p:sp>
    </p:spTree>
    <p:extLst>
      <p:ext uri="{BB962C8B-B14F-4D97-AF65-F5344CB8AC3E}">
        <p14:creationId xmlns:p14="http://schemas.microsoft.com/office/powerpoint/2010/main" val="390651226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C6CE4B-32ED-4910-8F10-FBC761A575EC}" type="datetimeFigureOut">
              <a:rPr lang="zh-TW" altLang="en-US" smtClean="0"/>
              <a:t>2024/9/10</a:t>
            </a:fld>
            <a:endParaRPr lang="zh-TW" altLang="en-US"/>
          </a:p>
        </p:txBody>
      </p:sp>
      <p:sp>
        <p:nvSpPr>
          <p:cNvPr id="3" name="Footer Placeholder 2"/>
          <p:cNvSpPr>
            <a:spLocks noGrp="1"/>
          </p:cNvSpPr>
          <p:nvPr>
            <p:ph type="ftr" sz="quarter" idx="11"/>
          </p:nvPr>
        </p:nvSpPr>
        <p:spPr/>
        <p:txBody>
          <a:bodyPr/>
          <a:lstStyle/>
          <a:p>
            <a:endParaRPr lang="zh-TW" altLang="en-US"/>
          </a:p>
        </p:txBody>
      </p:sp>
      <p:sp>
        <p:nvSpPr>
          <p:cNvPr id="4" name="Slide Number Placeholder 3"/>
          <p:cNvSpPr>
            <a:spLocks noGrp="1"/>
          </p:cNvSpPr>
          <p:nvPr>
            <p:ph type="sldNum" sz="quarter" idx="12"/>
          </p:nvPr>
        </p:nvSpPr>
        <p:spPr/>
        <p:txBody>
          <a:bodyPr/>
          <a:lstStyle/>
          <a:p>
            <a:fld id="{C0CB52CE-4D15-40FB-9F60-3CDBC4236060}" type="slidenum">
              <a:rPr lang="zh-TW" altLang="en-US" smtClean="0"/>
              <a:t>‹#›</a:t>
            </a:fld>
            <a:endParaRPr lang="zh-TW" altLang="en-US"/>
          </a:p>
        </p:txBody>
      </p:sp>
    </p:spTree>
    <p:extLst>
      <p:ext uri="{BB962C8B-B14F-4D97-AF65-F5344CB8AC3E}">
        <p14:creationId xmlns:p14="http://schemas.microsoft.com/office/powerpoint/2010/main" val="41010956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TW" altLang="en-US"/>
              <a:t>按一下以編輯母片標題樣式</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a:t>編輯母片文字樣式</a:t>
            </a:r>
          </a:p>
        </p:txBody>
      </p:sp>
      <p:sp>
        <p:nvSpPr>
          <p:cNvPr id="5" name="Date Placeholder 4"/>
          <p:cNvSpPr>
            <a:spLocks noGrp="1"/>
          </p:cNvSpPr>
          <p:nvPr>
            <p:ph type="dt" sz="half" idx="10"/>
          </p:nvPr>
        </p:nvSpPr>
        <p:spPr/>
        <p:txBody>
          <a:bodyPr/>
          <a:lstStyle/>
          <a:p>
            <a:fld id="{C3C6CE4B-32ED-4910-8F10-FBC761A575EC}" type="datetimeFigureOut">
              <a:rPr lang="zh-TW" altLang="en-US" smtClean="0"/>
              <a:t>2024/9/10</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C0CB52CE-4D15-40FB-9F60-3CDBC4236060}" type="slidenum">
              <a:rPr lang="zh-TW" altLang="en-US" smtClean="0"/>
              <a:t>‹#›</a:t>
            </a:fld>
            <a:endParaRPr lang="zh-TW" altLang="en-US"/>
          </a:p>
        </p:txBody>
      </p:sp>
    </p:spTree>
    <p:extLst>
      <p:ext uri="{BB962C8B-B14F-4D97-AF65-F5344CB8AC3E}">
        <p14:creationId xmlns:p14="http://schemas.microsoft.com/office/powerpoint/2010/main" val="23439683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zh-TW" altLang="en-US"/>
              <a:t>按一下以編輯母片標題樣式</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TW" altLang="en-US"/>
              <a:t>按一下圖示以新增圖片</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TW" altLang="en-US"/>
              <a:t>編輯母片文字樣式</a:t>
            </a:r>
          </a:p>
        </p:txBody>
      </p:sp>
      <p:sp>
        <p:nvSpPr>
          <p:cNvPr id="5" name="Date Placeholder 4"/>
          <p:cNvSpPr>
            <a:spLocks noGrp="1"/>
          </p:cNvSpPr>
          <p:nvPr>
            <p:ph type="dt" sz="half" idx="10"/>
          </p:nvPr>
        </p:nvSpPr>
        <p:spPr/>
        <p:txBody>
          <a:bodyPr/>
          <a:lstStyle/>
          <a:p>
            <a:fld id="{C3C6CE4B-32ED-4910-8F10-FBC761A575EC}" type="datetimeFigureOut">
              <a:rPr lang="zh-TW" altLang="en-US" smtClean="0"/>
              <a:t>2024/9/10</a:t>
            </a:fld>
            <a:endParaRPr lang="zh-TW" altLang="en-US"/>
          </a:p>
        </p:txBody>
      </p:sp>
      <p:sp>
        <p:nvSpPr>
          <p:cNvPr id="6" name="Footer Placeholder 5"/>
          <p:cNvSpPr>
            <a:spLocks noGrp="1"/>
          </p:cNvSpPr>
          <p:nvPr>
            <p:ph type="ftr" sz="quarter" idx="11"/>
          </p:nvPr>
        </p:nvSpPr>
        <p:spPr/>
        <p:txBody>
          <a:bodyPr/>
          <a:lstStyle/>
          <a:p>
            <a:endParaRPr lang="zh-TW" altLang="en-US"/>
          </a:p>
        </p:txBody>
      </p:sp>
      <p:sp>
        <p:nvSpPr>
          <p:cNvPr id="7" name="Slide Number Placeholder 6"/>
          <p:cNvSpPr>
            <a:spLocks noGrp="1"/>
          </p:cNvSpPr>
          <p:nvPr>
            <p:ph type="sldNum" sz="quarter" idx="12"/>
          </p:nvPr>
        </p:nvSpPr>
        <p:spPr/>
        <p:txBody>
          <a:bodyPr/>
          <a:lstStyle/>
          <a:p>
            <a:fld id="{C0CB52CE-4D15-40FB-9F60-3CDBC4236060}" type="slidenum">
              <a:rPr lang="zh-TW" altLang="en-US" smtClean="0"/>
              <a:t>‹#›</a:t>
            </a:fld>
            <a:endParaRPr lang="zh-TW" altLang="en-US"/>
          </a:p>
        </p:txBody>
      </p:sp>
    </p:spTree>
    <p:extLst>
      <p:ext uri="{BB962C8B-B14F-4D97-AF65-F5344CB8AC3E}">
        <p14:creationId xmlns:p14="http://schemas.microsoft.com/office/powerpoint/2010/main" val="4556645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zh-TW" altLang="en-US"/>
              <a:t>按一下以編輯母片標題樣式</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zh-TW" altLang="en-US"/>
              <a:t>編輯母片文字樣式</a:t>
            </a:r>
          </a:p>
          <a:p>
            <a:pPr lvl="1"/>
            <a:r>
              <a:rPr lang="zh-TW" altLang="en-US"/>
              <a:t>第二層</a:t>
            </a:r>
          </a:p>
          <a:p>
            <a:pPr lvl="2"/>
            <a:r>
              <a:rPr lang="zh-TW" altLang="en-US"/>
              <a:t>第三層</a:t>
            </a:r>
          </a:p>
          <a:p>
            <a:pPr lvl="3"/>
            <a:r>
              <a:rPr lang="zh-TW" altLang="en-US"/>
              <a:t>第四層</a:t>
            </a:r>
          </a:p>
          <a:p>
            <a:pPr lvl="4"/>
            <a:r>
              <a:rPr lang="zh-TW" altLang="en-US"/>
              <a:t>第五層</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C3C6CE4B-32ED-4910-8F10-FBC761A575EC}" type="datetimeFigureOut">
              <a:rPr lang="zh-TW" altLang="en-US" smtClean="0"/>
              <a:t>2024/9/10</a:t>
            </a:fld>
            <a:endParaRPr lang="zh-TW"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TW"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C0CB52CE-4D15-40FB-9F60-3CDBC4236060}" type="slidenum">
              <a:rPr lang="zh-TW" altLang="en-US" smtClean="0"/>
              <a:t>‹#›</a:t>
            </a:fld>
            <a:endParaRPr lang="zh-TW" altLang="en-US"/>
          </a:p>
        </p:txBody>
      </p:sp>
    </p:spTree>
    <p:extLst>
      <p:ext uri="{BB962C8B-B14F-4D97-AF65-F5344CB8AC3E}">
        <p14:creationId xmlns:p14="http://schemas.microsoft.com/office/powerpoint/2010/main" val="83702222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jpg"/><Relationship Id="rId4" Type="http://schemas.openxmlformats.org/officeDocument/2006/relationships/image" Target="../media/image3.png"/><Relationship Id="rId9"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p:cNvSpPr/>
          <p:nvPr/>
        </p:nvSpPr>
        <p:spPr>
          <a:xfrm>
            <a:off x="235814" y="7981058"/>
            <a:ext cx="6236805" cy="1200329"/>
          </a:xfrm>
          <a:prstGeom prst="rect">
            <a:avLst/>
          </a:prstGeom>
        </p:spPr>
        <p:txBody>
          <a:bodyPr wrap="square">
            <a:spAutoFit/>
          </a:bodyPr>
          <a:lstStyle/>
          <a:p>
            <a:r>
              <a:rPr lang="en-US" altLang="zh-TW" sz="1200" b="1" dirty="0">
                <a:latin typeface="Times New Roman" panose="02020603050405020304" pitchFamily="18" charset="0"/>
                <a:cs typeface="Times New Roman" panose="02020603050405020304" pitchFamily="18" charset="0"/>
              </a:rPr>
              <a:t>Supplementary Figure S1: Characterization of Infant BMSC and UCSC.</a:t>
            </a:r>
          </a:p>
          <a:p>
            <a:r>
              <a:rPr lang="en-US" altLang="zh-TW" sz="1200" dirty="0">
                <a:latin typeface="Times New Roman" panose="02020603050405020304" pitchFamily="18" charset="0"/>
                <a:cs typeface="Times New Roman" panose="02020603050405020304" pitchFamily="18" charset="0"/>
              </a:rPr>
              <a:t>Isolated human infant BMSCs were analyzed using antibodies against CD29, CD44, CD73, CD90, and CD105, all of which showed positive expression. In contrast, markers CD11b, CD19, CD34, CD45, CD14b, and CD79a were negative. The same analysis was performed for UCSC-3 to confirm their stem cell characterization. All detections were carried out using the FACS Canto II Cytometer System.</a:t>
            </a:r>
            <a:endParaRPr lang="zh-TW" altLang="en-US" sz="1200" dirty="0">
              <a:latin typeface="Times New Roman" panose="02020603050405020304" pitchFamily="18" charset="0"/>
              <a:cs typeface="Times New Roman" panose="02020603050405020304" pitchFamily="18" charset="0"/>
            </a:endParaRPr>
          </a:p>
        </p:txBody>
      </p:sp>
      <p:cxnSp>
        <p:nvCxnSpPr>
          <p:cNvPr id="24" name="直線接點 23">
            <a:extLst>
              <a:ext uri="{FF2B5EF4-FFF2-40B4-BE49-F238E27FC236}">
                <a16:creationId xmlns:a16="http://schemas.microsoft.com/office/drawing/2014/main" id="{AA0FDAD9-577C-6B7E-1A79-F338D665F50D}"/>
              </a:ext>
            </a:extLst>
          </p:cNvPr>
          <p:cNvCxnSpPr/>
          <p:nvPr/>
        </p:nvCxnSpPr>
        <p:spPr>
          <a:xfrm>
            <a:off x="285902" y="786813"/>
            <a:ext cx="625598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文字方塊 24">
            <a:extLst>
              <a:ext uri="{FF2B5EF4-FFF2-40B4-BE49-F238E27FC236}">
                <a16:creationId xmlns:a16="http://schemas.microsoft.com/office/drawing/2014/main" id="{B4C7B0EA-3B40-A382-6712-95A1BD550592}"/>
              </a:ext>
            </a:extLst>
          </p:cNvPr>
          <p:cNvSpPr txBox="1"/>
          <p:nvPr/>
        </p:nvSpPr>
        <p:spPr>
          <a:xfrm>
            <a:off x="2693628" y="392927"/>
            <a:ext cx="1340495" cy="369332"/>
          </a:xfrm>
          <a:prstGeom prst="rect">
            <a:avLst/>
          </a:prstGeom>
          <a:noFill/>
        </p:spPr>
        <p:txBody>
          <a:bodyPr wrap="none" rtlCol="0">
            <a:spAutoFit/>
          </a:bodyPr>
          <a:lstStyle/>
          <a:p>
            <a:r>
              <a:rPr kumimoji="1" lang="en-US" altLang="zh-TW" dirty="0"/>
              <a:t>Infant BMSC</a:t>
            </a:r>
            <a:endParaRPr kumimoji="1" lang="zh-TW" altLang="en-US" dirty="0"/>
          </a:p>
        </p:txBody>
      </p:sp>
      <p:pic>
        <p:nvPicPr>
          <p:cNvPr id="26" name="Picture2">
            <a:extLst>
              <a:ext uri="{FF2B5EF4-FFF2-40B4-BE49-F238E27FC236}">
                <a16:creationId xmlns:a16="http://schemas.microsoft.com/office/drawing/2014/main" id="{C4196F20-BA9E-81B0-B0BD-25C359EDBE62}"/>
              </a:ext>
            </a:extLst>
          </p:cNvPr>
          <p:cNvPicPr>
            <a:picLocks noChangeAspect="1" noChangeArrowheads="1"/>
          </p:cNvPicPr>
          <p:nvPr/>
        </p:nvPicPr>
        <p:blipFill>
          <a:blip r:embed="rId2"/>
          <a:srcRect l="3722" t="14656" r="49700" b="9632"/>
          <a:stretch/>
        </p:blipFill>
        <p:spPr bwMode="auto">
          <a:xfrm>
            <a:off x="4276444" y="4977950"/>
            <a:ext cx="997275" cy="1049732"/>
          </a:xfrm>
          <a:prstGeom prst="rect">
            <a:avLst/>
          </a:prstGeom>
          <a:noFill/>
          <a:ln w="9525">
            <a:noFill/>
            <a:miter lim="800000"/>
            <a:headEnd/>
            <a:tailEnd/>
          </a:ln>
          <a:effectLst/>
        </p:spPr>
      </p:pic>
      <p:sp>
        <p:nvSpPr>
          <p:cNvPr id="27" name="文字方塊 26">
            <a:extLst>
              <a:ext uri="{FF2B5EF4-FFF2-40B4-BE49-F238E27FC236}">
                <a16:creationId xmlns:a16="http://schemas.microsoft.com/office/drawing/2014/main" id="{9A90F9BD-8027-9625-94A6-C92A6970E646}"/>
              </a:ext>
            </a:extLst>
          </p:cNvPr>
          <p:cNvSpPr txBox="1"/>
          <p:nvPr/>
        </p:nvSpPr>
        <p:spPr>
          <a:xfrm>
            <a:off x="699385" y="4532437"/>
            <a:ext cx="518091" cy="461665"/>
          </a:xfrm>
          <a:prstGeom prst="rect">
            <a:avLst/>
          </a:prstGeom>
          <a:noFill/>
        </p:spPr>
        <p:txBody>
          <a:bodyPr wrap="none" rtlCol="0">
            <a:spAutoFit/>
          </a:bodyPr>
          <a:lstStyle/>
          <a:p>
            <a:pPr algn="ctr"/>
            <a:r>
              <a:rPr kumimoji="1" lang="en-US" altLang="zh-TW" sz="1200" dirty="0"/>
              <a:t>CD29</a:t>
            </a:r>
          </a:p>
          <a:p>
            <a:pPr algn="ctr"/>
            <a:r>
              <a:rPr kumimoji="1" lang="en-US" altLang="zh-TW" sz="1200" dirty="0"/>
              <a:t>+</a:t>
            </a:r>
            <a:endParaRPr kumimoji="1" lang="zh-TW" altLang="en-US" sz="1200" dirty="0"/>
          </a:p>
        </p:txBody>
      </p:sp>
      <p:sp>
        <p:nvSpPr>
          <p:cNvPr id="28" name="文字方塊 27">
            <a:extLst>
              <a:ext uri="{FF2B5EF4-FFF2-40B4-BE49-F238E27FC236}">
                <a16:creationId xmlns:a16="http://schemas.microsoft.com/office/drawing/2014/main" id="{B7629A70-382F-7213-A5ED-A7682F3F92C8}"/>
              </a:ext>
            </a:extLst>
          </p:cNvPr>
          <p:cNvSpPr txBox="1"/>
          <p:nvPr/>
        </p:nvSpPr>
        <p:spPr>
          <a:xfrm>
            <a:off x="3307916" y="4521803"/>
            <a:ext cx="518092" cy="461665"/>
          </a:xfrm>
          <a:prstGeom prst="rect">
            <a:avLst/>
          </a:prstGeom>
          <a:noFill/>
        </p:spPr>
        <p:txBody>
          <a:bodyPr wrap="none" rtlCol="0">
            <a:spAutoFit/>
          </a:bodyPr>
          <a:lstStyle/>
          <a:p>
            <a:pPr algn="ctr"/>
            <a:r>
              <a:rPr kumimoji="1" lang="en-US" altLang="zh-TW" sz="1200" dirty="0"/>
              <a:t>CD73</a:t>
            </a:r>
          </a:p>
          <a:p>
            <a:pPr algn="ctr"/>
            <a:r>
              <a:rPr kumimoji="1" lang="en-US" altLang="zh-TW" sz="1200" dirty="0"/>
              <a:t>+</a:t>
            </a:r>
            <a:endParaRPr kumimoji="1" lang="zh-TW" altLang="en-US" sz="1200" dirty="0"/>
          </a:p>
        </p:txBody>
      </p:sp>
      <p:sp>
        <p:nvSpPr>
          <p:cNvPr id="29" name="文字方塊 28">
            <a:extLst>
              <a:ext uri="{FF2B5EF4-FFF2-40B4-BE49-F238E27FC236}">
                <a16:creationId xmlns:a16="http://schemas.microsoft.com/office/drawing/2014/main" id="{9E7EEAD9-87F2-ACCE-78A5-711ECD892666}"/>
              </a:ext>
            </a:extLst>
          </p:cNvPr>
          <p:cNvSpPr txBox="1"/>
          <p:nvPr/>
        </p:nvSpPr>
        <p:spPr>
          <a:xfrm>
            <a:off x="4533433" y="4532435"/>
            <a:ext cx="518092" cy="461665"/>
          </a:xfrm>
          <a:prstGeom prst="rect">
            <a:avLst/>
          </a:prstGeom>
          <a:noFill/>
        </p:spPr>
        <p:txBody>
          <a:bodyPr wrap="none" rtlCol="0">
            <a:spAutoFit/>
          </a:bodyPr>
          <a:lstStyle/>
          <a:p>
            <a:pPr algn="ctr"/>
            <a:r>
              <a:rPr kumimoji="1" lang="en-US" altLang="zh-TW" sz="1200" dirty="0"/>
              <a:t>CD90</a:t>
            </a:r>
          </a:p>
          <a:p>
            <a:pPr algn="ctr"/>
            <a:r>
              <a:rPr kumimoji="1" lang="en-US" altLang="zh-TW" sz="1200" dirty="0"/>
              <a:t>+</a:t>
            </a:r>
            <a:endParaRPr kumimoji="1" lang="zh-TW" altLang="en-US" sz="1200" dirty="0"/>
          </a:p>
        </p:txBody>
      </p:sp>
      <p:sp>
        <p:nvSpPr>
          <p:cNvPr id="30" name="文字方塊 29">
            <a:extLst>
              <a:ext uri="{FF2B5EF4-FFF2-40B4-BE49-F238E27FC236}">
                <a16:creationId xmlns:a16="http://schemas.microsoft.com/office/drawing/2014/main" id="{5AE1A62A-7E5F-34DD-3630-68B143A91D9D}"/>
              </a:ext>
            </a:extLst>
          </p:cNvPr>
          <p:cNvSpPr txBox="1"/>
          <p:nvPr/>
        </p:nvSpPr>
        <p:spPr>
          <a:xfrm>
            <a:off x="5683786" y="4526919"/>
            <a:ext cx="596638" cy="461665"/>
          </a:xfrm>
          <a:prstGeom prst="rect">
            <a:avLst/>
          </a:prstGeom>
          <a:noFill/>
        </p:spPr>
        <p:txBody>
          <a:bodyPr wrap="none" rtlCol="0">
            <a:spAutoFit/>
          </a:bodyPr>
          <a:lstStyle/>
          <a:p>
            <a:pPr algn="ctr"/>
            <a:r>
              <a:rPr kumimoji="1" lang="en-US" altLang="zh-TW" sz="1200" dirty="0"/>
              <a:t>CD105</a:t>
            </a:r>
          </a:p>
          <a:p>
            <a:pPr algn="ctr"/>
            <a:r>
              <a:rPr kumimoji="1" lang="en-US" altLang="zh-TW" sz="1200" dirty="0"/>
              <a:t>+</a:t>
            </a:r>
            <a:endParaRPr kumimoji="1" lang="zh-TW" altLang="en-US" sz="1200" dirty="0"/>
          </a:p>
        </p:txBody>
      </p:sp>
      <p:sp>
        <p:nvSpPr>
          <p:cNvPr id="31" name="文字方塊 30">
            <a:extLst>
              <a:ext uri="{FF2B5EF4-FFF2-40B4-BE49-F238E27FC236}">
                <a16:creationId xmlns:a16="http://schemas.microsoft.com/office/drawing/2014/main" id="{255FD6BA-EB80-4C79-8C59-4246BC7AE573}"/>
              </a:ext>
            </a:extLst>
          </p:cNvPr>
          <p:cNvSpPr txBox="1"/>
          <p:nvPr/>
        </p:nvSpPr>
        <p:spPr>
          <a:xfrm>
            <a:off x="2010276" y="4516285"/>
            <a:ext cx="518092" cy="461665"/>
          </a:xfrm>
          <a:prstGeom prst="rect">
            <a:avLst/>
          </a:prstGeom>
          <a:noFill/>
        </p:spPr>
        <p:txBody>
          <a:bodyPr wrap="none" rtlCol="0">
            <a:spAutoFit/>
          </a:bodyPr>
          <a:lstStyle/>
          <a:p>
            <a:pPr algn="ctr"/>
            <a:r>
              <a:rPr kumimoji="1" lang="en-US" altLang="zh-TW" sz="1200" dirty="0"/>
              <a:t>CD44</a:t>
            </a:r>
          </a:p>
          <a:p>
            <a:pPr algn="ctr"/>
            <a:r>
              <a:rPr kumimoji="1" lang="en-US" altLang="zh-TW" sz="1200" dirty="0"/>
              <a:t>+</a:t>
            </a:r>
            <a:endParaRPr kumimoji="1" lang="zh-TW" altLang="en-US" sz="1200" dirty="0"/>
          </a:p>
        </p:txBody>
      </p:sp>
      <p:cxnSp>
        <p:nvCxnSpPr>
          <p:cNvPr id="32" name="直線接點 31">
            <a:extLst>
              <a:ext uri="{FF2B5EF4-FFF2-40B4-BE49-F238E27FC236}">
                <a16:creationId xmlns:a16="http://schemas.microsoft.com/office/drawing/2014/main" id="{F913666C-C0E8-A6FB-C828-9EB801044277}"/>
              </a:ext>
            </a:extLst>
          </p:cNvPr>
          <p:cNvCxnSpPr/>
          <p:nvPr/>
        </p:nvCxnSpPr>
        <p:spPr>
          <a:xfrm>
            <a:off x="332905" y="4366188"/>
            <a:ext cx="6255980" cy="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33" name="文字方塊 32">
            <a:extLst>
              <a:ext uri="{FF2B5EF4-FFF2-40B4-BE49-F238E27FC236}">
                <a16:creationId xmlns:a16="http://schemas.microsoft.com/office/drawing/2014/main" id="{AFB901E0-08DC-B115-9835-27D2972355F3}"/>
              </a:ext>
            </a:extLst>
          </p:cNvPr>
          <p:cNvSpPr txBox="1"/>
          <p:nvPr/>
        </p:nvSpPr>
        <p:spPr>
          <a:xfrm>
            <a:off x="3013001" y="3974346"/>
            <a:ext cx="872355" cy="369332"/>
          </a:xfrm>
          <a:prstGeom prst="rect">
            <a:avLst/>
          </a:prstGeom>
          <a:noFill/>
        </p:spPr>
        <p:txBody>
          <a:bodyPr wrap="none" rtlCol="0">
            <a:spAutoFit/>
          </a:bodyPr>
          <a:lstStyle/>
          <a:p>
            <a:r>
              <a:rPr kumimoji="1" lang="en-US" altLang="zh-TW" dirty="0"/>
              <a:t>UCSC-3</a:t>
            </a:r>
            <a:endParaRPr kumimoji="1" lang="zh-TW" altLang="en-US" dirty="0"/>
          </a:p>
        </p:txBody>
      </p:sp>
      <p:pic>
        <p:nvPicPr>
          <p:cNvPr id="34" name="Picture2">
            <a:extLst>
              <a:ext uri="{FF2B5EF4-FFF2-40B4-BE49-F238E27FC236}">
                <a16:creationId xmlns:a16="http://schemas.microsoft.com/office/drawing/2014/main" id="{377A1A78-6FB4-F4F5-C192-3AD4D9A52279}"/>
              </a:ext>
            </a:extLst>
          </p:cNvPr>
          <p:cNvPicPr>
            <a:picLocks noChangeAspect="1" noChangeArrowheads="1"/>
          </p:cNvPicPr>
          <p:nvPr/>
        </p:nvPicPr>
        <p:blipFill>
          <a:blip r:embed="rId3"/>
          <a:srcRect l="4249" t="7478" r="49850" b="17455"/>
          <a:stretch/>
        </p:blipFill>
        <p:spPr bwMode="auto">
          <a:xfrm>
            <a:off x="1714509" y="4967286"/>
            <a:ext cx="979119" cy="1036898"/>
          </a:xfrm>
          <a:prstGeom prst="rect">
            <a:avLst/>
          </a:prstGeom>
          <a:noFill/>
          <a:ln w="9525">
            <a:noFill/>
            <a:miter lim="800000"/>
            <a:headEnd/>
            <a:tailEnd/>
          </a:ln>
          <a:effectLst/>
        </p:spPr>
      </p:pic>
      <p:pic>
        <p:nvPicPr>
          <p:cNvPr id="35" name="Picture2">
            <a:extLst>
              <a:ext uri="{FF2B5EF4-FFF2-40B4-BE49-F238E27FC236}">
                <a16:creationId xmlns:a16="http://schemas.microsoft.com/office/drawing/2014/main" id="{7698E24B-CF85-FB58-DC27-9C5E145E4C0C}"/>
              </a:ext>
            </a:extLst>
          </p:cNvPr>
          <p:cNvPicPr>
            <a:picLocks noChangeAspect="1" noChangeArrowheads="1"/>
          </p:cNvPicPr>
          <p:nvPr/>
        </p:nvPicPr>
        <p:blipFill>
          <a:blip r:embed="rId4"/>
          <a:srcRect t="6271" r="50740" b="19921"/>
          <a:stretch/>
        </p:blipFill>
        <p:spPr bwMode="auto">
          <a:xfrm>
            <a:off x="5397583" y="4967145"/>
            <a:ext cx="1075036" cy="1012535"/>
          </a:xfrm>
          <a:prstGeom prst="rect">
            <a:avLst/>
          </a:prstGeom>
          <a:noFill/>
          <a:ln w="9525">
            <a:noFill/>
            <a:miter lim="800000"/>
            <a:headEnd/>
            <a:tailEnd/>
          </a:ln>
          <a:effectLst/>
        </p:spPr>
      </p:pic>
      <p:pic>
        <p:nvPicPr>
          <p:cNvPr id="36" name="Picture2">
            <a:extLst>
              <a:ext uri="{FF2B5EF4-FFF2-40B4-BE49-F238E27FC236}">
                <a16:creationId xmlns:a16="http://schemas.microsoft.com/office/drawing/2014/main" id="{75B61B90-0C3A-3538-C65E-0E392594A081}"/>
              </a:ext>
            </a:extLst>
          </p:cNvPr>
          <p:cNvPicPr>
            <a:picLocks noChangeAspect="1" noChangeArrowheads="1"/>
          </p:cNvPicPr>
          <p:nvPr/>
        </p:nvPicPr>
        <p:blipFill>
          <a:blip r:embed="rId5"/>
          <a:srcRect l="5146" t="9747" r="50595" b="12355"/>
          <a:stretch/>
        </p:blipFill>
        <p:spPr bwMode="auto">
          <a:xfrm>
            <a:off x="3041134" y="4982537"/>
            <a:ext cx="946813" cy="1079133"/>
          </a:xfrm>
          <a:prstGeom prst="rect">
            <a:avLst/>
          </a:prstGeom>
          <a:noFill/>
          <a:ln w="9525">
            <a:noFill/>
            <a:miter lim="800000"/>
            <a:headEnd/>
            <a:tailEnd/>
          </a:ln>
          <a:effectLst/>
        </p:spPr>
      </p:pic>
      <p:pic>
        <p:nvPicPr>
          <p:cNvPr id="37" name="Picture2">
            <a:extLst>
              <a:ext uri="{FF2B5EF4-FFF2-40B4-BE49-F238E27FC236}">
                <a16:creationId xmlns:a16="http://schemas.microsoft.com/office/drawing/2014/main" id="{2DC29F2B-D47A-75D5-65E0-DBAA1F351AF0}"/>
              </a:ext>
            </a:extLst>
          </p:cNvPr>
          <p:cNvPicPr>
            <a:picLocks noChangeAspect="1" noChangeArrowheads="1"/>
          </p:cNvPicPr>
          <p:nvPr/>
        </p:nvPicPr>
        <p:blipFill>
          <a:blip r:embed="rId6"/>
          <a:srcRect l="3699" t="9487" r="51065" b="18627"/>
          <a:stretch/>
        </p:blipFill>
        <p:spPr bwMode="auto">
          <a:xfrm>
            <a:off x="433291" y="4984962"/>
            <a:ext cx="979119" cy="1007584"/>
          </a:xfrm>
          <a:prstGeom prst="rect">
            <a:avLst/>
          </a:prstGeom>
          <a:noFill/>
          <a:ln w="9525">
            <a:noFill/>
            <a:miter lim="800000"/>
            <a:headEnd/>
            <a:tailEnd/>
          </a:ln>
          <a:effectLst/>
        </p:spPr>
      </p:pic>
      <p:sp>
        <p:nvSpPr>
          <p:cNvPr id="38" name="文字方塊 37">
            <a:extLst>
              <a:ext uri="{FF2B5EF4-FFF2-40B4-BE49-F238E27FC236}">
                <a16:creationId xmlns:a16="http://schemas.microsoft.com/office/drawing/2014/main" id="{23667D86-54D7-3EDC-C07A-7E47A5519E9D}"/>
              </a:ext>
            </a:extLst>
          </p:cNvPr>
          <p:cNvSpPr txBox="1"/>
          <p:nvPr/>
        </p:nvSpPr>
        <p:spPr>
          <a:xfrm>
            <a:off x="709089" y="6115342"/>
            <a:ext cx="518092" cy="461665"/>
          </a:xfrm>
          <a:prstGeom prst="rect">
            <a:avLst/>
          </a:prstGeom>
          <a:noFill/>
        </p:spPr>
        <p:txBody>
          <a:bodyPr wrap="none" rtlCol="0">
            <a:spAutoFit/>
          </a:bodyPr>
          <a:lstStyle/>
          <a:p>
            <a:pPr algn="ctr"/>
            <a:r>
              <a:rPr kumimoji="1" lang="en-US" altLang="zh-TW" sz="1200" dirty="0"/>
              <a:t>CD14</a:t>
            </a:r>
          </a:p>
          <a:p>
            <a:pPr algn="ctr"/>
            <a:r>
              <a:rPr kumimoji="1" lang="en-US" altLang="zh-TW" sz="1200" dirty="0"/>
              <a:t>-</a:t>
            </a:r>
            <a:endParaRPr kumimoji="1" lang="zh-TW" altLang="en-US" sz="1200" dirty="0"/>
          </a:p>
        </p:txBody>
      </p:sp>
      <p:sp>
        <p:nvSpPr>
          <p:cNvPr id="39" name="文字方塊 38">
            <a:extLst>
              <a:ext uri="{FF2B5EF4-FFF2-40B4-BE49-F238E27FC236}">
                <a16:creationId xmlns:a16="http://schemas.microsoft.com/office/drawing/2014/main" id="{42D646AA-AEBF-CBEA-BB35-59ADABA42AE2}"/>
              </a:ext>
            </a:extLst>
          </p:cNvPr>
          <p:cNvSpPr txBox="1"/>
          <p:nvPr/>
        </p:nvSpPr>
        <p:spPr>
          <a:xfrm>
            <a:off x="2040013" y="6114153"/>
            <a:ext cx="591830" cy="461665"/>
          </a:xfrm>
          <a:prstGeom prst="rect">
            <a:avLst/>
          </a:prstGeom>
          <a:noFill/>
        </p:spPr>
        <p:txBody>
          <a:bodyPr wrap="none" rtlCol="0">
            <a:spAutoFit/>
          </a:bodyPr>
          <a:lstStyle/>
          <a:p>
            <a:pPr algn="ctr"/>
            <a:r>
              <a:rPr kumimoji="1" lang="en-US" altLang="zh-TW" sz="1200" dirty="0"/>
              <a:t>CD79a</a:t>
            </a:r>
          </a:p>
          <a:p>
            <a:pPr algn="ctr"/>
            <a:r>
              <a:rPr kumimoji="1" lang="en-US" altLang="zh-TW" sz="1200" dirty="0"/>
              <a:t>-</a:t>
            </a:r>
            <a:endParaRPr kumimoji="1" lang="zh-TW" altLang="en-US" sz="1200" dirty="0"/>
          </a:p>
        </p:txBody>
      </p:sp>
      <p:sp>
        <p:nvSpPr>
          <p:cNvPr id="40" name="文字方塊 39">
            <a:extLst>
              <a:ext uri="{FF2B5EF4-FFF2-40B4-BE49-F238E27FC236}">
                <a16:creationId xmlns:a16="http://schemas.microsoft.com/office/drawing/2014/main" id="{67BBE256-1CBE-8093-03D9-84E3D9BDB55C}"/>
              </a:ext>
            </a:extLst>
          </p:cNvPr>
          <p:cNvSpPr txBox="1"/>
          <p:nvPr/>
        </p:nvSpPr>
        <p:spPr>
          <a:xfrm>
            <a:off x="3123068" y="6079881"/>
            <a:ext cx="974946" cy="523220"/>
          </a:xfrm>
          <a:prstGeom prst="rect">
            <a:avLst/>
          </a:prstGeom>
          <a:noFill/>
        </p:spPr>
        <p:txBody>
          <a:bodyPr wrap="none" rtlCol="0">
            <a:spAutoFit/>
          </a:bodyPr>
          <a:lstStyle/>
          <a:p>
            <a:pPr algn="ctr"/>
            <a:r>
              <a:rPr lang="en-US" altLang="zh-TW" sz="800" dirty="0">
                <a:solidFill>
                  <a:schemeClr val="tx1"/>
                </a:solidFill>
              </a:rPr>
              <a:t>CD11b,CD19,CD34,</a:t>
            </a:r>
          </a:p>
          <a:p>
            <a:pPr algn="ctr"/>
            <a:r>
              <a:rPr lang="en-US" altLang="zh-TW" sz="800" dirty="0">
                <a:solidFill>
                  <a:schemeClr val="tx1"/>
                </a:solidFill>
              </a:rPr>
              <a:t>CD45,HLA-DR </a:t>
            </a:r>
            <a:endParaRPr kumimoji="1" lang="en-US" altLang="zh-TW" sz="800" dirty="0"/>
          </a:p>
          <a:p>
            <a:pPr algn="ctr"/>
            <a:r>
              <a:rPr kumimoji="1" lang="en-US" altLang="zh-TW" sz="1200" dirty="0"/>
              <a:t>-</a:t>
            </a:r>
            <a:endParaRPr kumimoji="1" lang="zh-TW" altLang="en-US" sz="1200" dirty="0"/>
          </a:p>
        </p:txBody>
      </p:sp>
      <p:pic>
        <p:nvPicPr>
          <p:cNvPr id="41" name="Picture2">
            <a:extLst>
              <a:ext uri="{FF2B5EF4-FFF2-40B4-BE49-F238E27FC236}">
                <a16:creationId xmlns:a16="http://schemas.microsoft.com/office/drawing/2014/main" id="{8EF2767D-BCAD-5502-E53D-062CA0644C46}"/>
              </a:ext>
            </a:extLst>
          </p:cNvPr>
          <p:cNvPicPr>
            <a:picLocks noChangeAspect="1" noChangeArrowheads="1"/>
          </p:cNvPicPr>
          <p:nvPr/>
        </p:nvPicPr>
        <p:blipFill>
          <a:blip r:embed="rId7"/>
          <a:srcRect l="2728" t="17199" r="52102" b="9923"/>
          <a:stretch/>
        </p:blipFill>
        <p:spPr bwMode="auto">
          <a:xfrm>
            <a:off x="3013001" y="6592044"/>
            <a:ext cx="1032887" cy="1079128"/>
          </a:xfrm>
          <a:prstGeom prst="rect">
            <a:avLst/>
          </a:prstGeom>
          <a:noFill/>
          <a:ln w="9525">
            <a:noFill/>
            <a:miter lim="800000"/>
            <a:headEnd/>
            <a:tailEnd/>
          </a:ln>
          <a:effectLst/>
        </p:spPr>
      </p:pic>
      <p:pic>
        <p:nvPicPr>
          <p:cNvPr id="42" name="Picture2">
            <a:extLst>
              <a:ext uri="{FF2B5EF4-FFF2-40B4-BE49-F238E27FC236}">
                <a16:creationId xmlns:a16="http://schemas.microsoft.com/office/drawing/2014/main" id="{E91A7D80-862F-3BD1-DC33-A7AE9011AF57}"/>
              </a:ext>
            </a:extLst>
          </p:cNvPr>
          <p:cNvPicPr>
            <a:picLocks noChangeAspect="1" noChangeArrowheads="1"/>
          </p:cNvPicPr>
          <p:nvPr/>
        </p:nvPicPr>
        <p:blipFill>
          <a:blip r:embed="rId8"/>
          <a:srcRect l="2728" t="11768" r="52698" b="16171"/>
          <a:stretch/>
        </p:blipFill>
        <p:spPr bwMode="auto">
          <a:xfrm>
            <a:off x="437464" y="6603101"/>
            <a:ext cx="974946" cy="1020665"/>
          </a:xfrm>
          <a:prstGeom prst="rect">
            <a:avLst/>
          </a:prstGeom>
          <a:noFill/>
          <a:ln w="9525">
            <a:noFill/>
            <a:miter lim="800000"/>
            <a:headEnd/>
            <a:tailEnd/>
          </a:ln>
          <a:effectLst/>
        </p:spPr>
      </p:pic>
      <p:pic>
        <p:nvPicPr>
          <p:cNvPr id="43" name="Picture2">
            <a:extLst>
              <a:ext uri="{FF2B5EF4-FFF2-40B4-BE49-F238E27FC236}">
                <a16:creationId xmlns:a16="http://schemas.microsoft.com/office/drawing/2014/main" id="{0598313C-3EBC-CF0F-B1A4-D012CCCB8EEE}"/>
              </a:ext>
            </a:extLst>
          </p:cNvPr>
          <p:cNvPicPr>
            <a:picLocks noChangeAspect="1" noChangeArrowheads="1"/>
          </p:cNvPicPr>
          <p:nvPr/>
        </p:nvPicPr>
        <p:blipFill>
          <a:blip r:embed="rId9"/>
          <a:srcRect l="4282" t="13923" r="50358" b="13857"/>
          <a:stretch/>
        </p:blipFill>
        <p:spPr bwMode="auto">
          <a:xfrm>
            <a:off x="1708603" y="6592044"/>
            <a:ext cx="990929" cy="1021681"/>
          </a:xfrm>
          <a:prstGeom prst="rect">
            <a:avLst/>
          </a:prstGeom>
          <a:noFill/>
          <a:ln w="9525">
            <a:noFill/>
            <a:miter lim="800000"/>
            <a:headEnd/>
            <a:tailEnd/>
          </a:ln>
          <a:effectLst/>
        </p:spPr>
      </p:pic>
      <p:pic>
        <p:nvPicPr>
          <p:cNvPr id="64" name="圖片 63">
            <a:extLst>
              <a:ext uri="{FF2B5EF4-FFF2-40B4-BE49-F238E27FC236}">
                <a16:creationId xmlns:a16="http://schemas.microsoft.com/office/drawing/2014/main" id="{213A271D-F6DD-A35D-AF1D-0581C408F248}"/>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83990" y="994733"/>
            <a:ext cx="6261100" cy="2501900"/>
          </a:xfrm>
          <a:prstGeom prst="rect">
            <a:avLst/>
          </a:prstGeom>
        </p:spPr>
      </p:pic>
    </p:spTree>
    <p:extLst>
      <p:ext uri="{BB962C8B-B14F-4D97-AF65-F5344CB8AC3E}">
        <p14:creationId xmlns:p14="http://schemas.microsoft.com/office/powerpoint/2010/main" val="3695044271"/>
      </p:ext>
    </p:extLst>
  </p:cSld>
  <p:clrMapOvr>
    <a:masterClrMapping/>
  </p:clrMapOvr>
</p:sld>
</file>

<file path=ppt/theme/theme1.xml><?xml version="1.0" encoding="utf-8"?>
<a:theme xmlns:a="http://schemas.openxmlformats.org/drawingml/2006/main" name="Office 佈景主題">
  <a:themeElements>
    <a:clrScheme name="Office 佈景主題">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佈景主題">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佈景主題">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15091</TotalTime>
  <Words>111</Words>
  <Application>Microsoft Macintosh PowerPoint</Application>
  <PresentationFormat>A4 紙張 (210x297 公釐)</PresentationFormat>
  <Paragraphs>21</Paragraphs>
  <Slides>1</Slides>
  <Notes>0</Notes>
  <HiddenSlides>0</HiddenSlides>
  <MMClips>0</MMClips>
  <ScaleCrop>false</ScaleCrop>
  <HeadingPairs>
    <vt:vector size="6" baseType="variant">
      <vt:variant>
        <vt:lpstr>使用字型</vt:lpstr>
      </vt:variant>
      <vt:variant>
        <vt:i4>4</vt:i4>
      </vt:variant>
      <vt:variant>
        <vt:lpstr>佈景主題</vt:lpstr>
      </vt:variant>
      <vt:variant>
        <vt:i4>1</vt:i4>
      </vt:variant>
      <vt:variant>
        <vt:lpstr>投影片標題</vt:lpstr>
      </vt:variant>
      <vt:variant>
        <vt:i4>1</vt:i4>
      </vt:variant>
    </vt:vector>
  </HeadingPairs>
  <TitlesOfParts>
    <vt:vector size="6" baseType="lpstr">
      <vt:lpstr>Arial</vt:lpstr>
      <vt:lpstr>Calibri</vt:lpstr>
      <vt:lpstr>Calibri Light</vt:lpstr>
      <vt:lpstr>Times New Roman</vt:lpstr>
      <vt:lpstr>Office 佈景主題</vt:lpstr>
      <vt:lpstr>PowerPoint 簡報</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簡報</dc:title>
  <dc:creator>grammy Liao</dc:creator>
  <cp:lastModifiedBy>grammy Liao</cp:lastModifiedBy>
  <cp:revision>317</cp:revision>
  <dcterms:created xsi:type="dcterms:W3CDTF">2019-01-09T08:34:06Z</dcterms:created>
  <dcterms:modified xsi:type="dcterms:W3CDTF">2024-09-13T02:52:06Z</dcterms:modified>
</cp:coreProperties>
</file>