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451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91"/>
    <p:restoredTop sz="94707"/>
  </p:normalViewPr>
  <p:slideViewPr>
    <p:cSldViewPr snapToGrid="0">
      <p:cViewPr varScale="1">
        <p:scale>
          <a:sx n="130" d="100"/>
          <a:sy n="130" d="100"/>
        </p:scale>
        <p:origin x="52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C0658-FCD7-DC43-9CD0-24F0C74045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697BE-9A80-C248-ACF7-5D6D189C2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84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8231-E544-F640-8E42-E57E10DC83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46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34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2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2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8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6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9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0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97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59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70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384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56E23A-3DA4-7E4B-AE0D-5978C1B19226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12D67F-6D37-704F-8561-97A6F5E99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4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73B2C4C-C076-BFC4-0BBE-50FB5A67F39C}"/>
              </a:ext>
            </a:extLst>
          </p:cNvPr>
          <p:cNvGrpSpPr/>
          <p:nvPr/>
        </p:nvGrpSpPr>
        <p:grpSpPr>
          <a:xfrm>
            <a:off x="0" y="2122220"/>
            <a:ext cx="6857999" cy="4899560"/>
            <a:chOff x="0" y="1160206"/>
            <a:chExt cx="6857999" cy="489956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0DE8AE9-06E9-82C5-2D32-2F8E26102BE2}"/>
                </a:ext>
              </a:extLst>
            </p:cNvPr>
            <p:cNvGrpSpPr/>
            <p:nvPr/>
          </p:nvGrpSpPr>
          <p:grpSpPr>
            <a:xfrm>
              <a:off x="420328" y="1160206"/>
              <a:ext cx="6017342" cy="3903406"/>
              <a:chOff x="1782696" y="727573"/>
              <a:chExt cx="8157311" cy="5130872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B40C697B-841A-D0ED-AB79-9D7C8E5AA2B5}"/>
                  </a:ext>
                </a:extLst>
              </p:cNvPr>
              <p:cNvGrpSpPr/>
              <p:nvPr/>
            </p:nvGrpSpPr>
            <p:grpSpPr>
              <a:xfrm>
                <a:off x="2064479" y="727573"/>
                <a:ext cx="7875528" cy="5130872"/>
                <a:chOff x="450832" y="120534"/>
                <a:chExt cx="7875528" cy="5130872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3CA36C45-9D0D-AB0B-1979-3BD855A440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840946" y="2885436"/>
                  <a:ext cx="2485414" cy="2334783"/>
                </a:xfrm>
                <a:prstGeom prst="rect">
                  <a:avLst/>
                </a:prstGeom>
              </p:spPr>
            </p:pic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54C66442-027B-CC3E-8F96-C5D1C6AED7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57402" y="120534"/>
                  <a:ext cx="7040134" cy="2334783"/>
                </a:xfrm>
                <a:prstGeom prst="rect">
                  <a:avLst/>
                </a:prstGeom>
                <a:solidFill>
                  <a:schemeClr val="bg1"/>
                </a:solidFill>
              </p:spPr>
            </p:pic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07238187-372D-C88A-5E8C-4FEFCF10ED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27351" t="36260" r="29274" b="35509"/>
                <a:stretch/>
              </p:blipFill>
              <p:spPr bwMode="auto">
                <a:xfrm>
                  <a:off x="450832" y="2811621"/>
                  <a:ext cx="4546623" cy="2439785"/>
                </a:xfrm>
                <a:prstGeom prst="rect">
                  <a:avLst/>
                </a:prstGeom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6D9607B-27AF-4735-BAC9-B8CB147F372B}"/>
                  </a:ext>
                </a:extLst>
              </p:cNvPr>
              <p:cNvSpPr txBox="1"/>
              <p:nvPr/>
            </p:nvSpPr>
            <p:spPr>
              <a:xfrm>
                <a:off x="1782696" y="737667"/>
                <a:ext cx="5995976" cy="27914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  <a:p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B                                                                                          C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F95FD67-AA60-2817-9926-BAA7EB223726}"/>
                </a:ext>
              </a:extLst>
            </p:cNvPr>
            <p:cNvSpPr txBox="1"/>
            <p:nvPr/>
          </p:nvSpPr>
          <p:spPr>
            <a:xfrm>
              <a:off x="0" y="5197992"/>
              <a:ext cx="6857999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b="1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Supplementary Fig. 6</a:t>
              </a:r>
              <a:r>
                <a:rPr lang="en-US" sz="1000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. </a:t>
              </a:r>
              <a:r>
                <a:rPr lang="en-US" sz="1000" b="1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Modulation of</a:t>
              </a:r>
              <a:r>
                <a:rPr lang="en-US" sz="1000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en-US" sz="1000" b="1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EpCAM and</a:t>
              </a:r>
              <a:r>
                <a:rPr lang="en-US" sz="1000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en-US" sz="1000" b="1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CD44v6</a:t>
              </a:r>
              <a:r>
                <a:rPr lang="en-US" sz="1000" b="1" kern="0" baseline="300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+</a:t>
              </a:r>
              <a:r>
                <a:rPr lang="en-US" sz="1000" b="1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. </a:t>
              </a:r>
              <a:r>
                <a:rPr lang="en-US" sz="1000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A) CD44v6 is increased in DETANO treated MDA-MB-231 cells. B) Cytokine treatment increased EpCAM expression in MCF-7 and MB-468 cells. C) Ten mm tissue sections of control and indomethacin-treated 4T1 tumors were stained with a barcoded CD44v6 antibody and imaged. CD44v6+ cells were quantified using HALO imaging software as described in Materials and Methods. Indomethacin treatment reduced CD44v6 expression in these 4T1 tumors.</a:t>
              </a:r>
              <a:r>
                <a:rPr lang="en-US" sz="10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395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1276</TotalTime>
  <Words>87</Words>
  <Application>Microsoft Macintosh PowerPoint</Application>
  <PresentationFormat>Letter Paper (8.5x11 in)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Ridnour, Lisa (NIH/NCI) [E]</dc:creator>
  <cp:lastModifiedBy>Ridnour, Lisa (NIH/NCI) [E]</cp:lastModifiedBy>
  <cp:revision>19</cp:revision>
  <dcterms:created xsi:type="dcterms:W3CDTF">2024-08-30T19:22:44Z</dcterms:created>
  <dcterms:modified xsi:type="dcterms:W3CDTF">2024-09-18T19:19:15Z</dcterms:modified>
</cp:coreProperties>
</file>