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63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A20D-991E-48AD-AC00-03CE1EB742CF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DC181-073A-4B30-B2D9-D497814A2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81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A20D-991E-48AD-AC00-03CE1EB742CF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DC181-073A-4B30-B2D9-D497814A2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68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A20D-991E-48AD-AC00-03CE1EB742CF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DC181-073A-4B30-B2D9-D497814A2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01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A20D-991E-48AD-AC00-03CE1EB742CF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DC181-073A-4B30-B2D9-D497814A2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570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A20D-991E-48AD-AC00-03CE1EB742CF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DC181-073A-4B30-B2D9-D497814A2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873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A20D-991E-48AD-AC00-03CE1EB742CF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DC181-073A-4B30-B2D9-D497814A2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663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A20D-991E-48AD-AC00-03CE1EB742CF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DC181-073A-4B30-B2D9-D497814A2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183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A20D-991E-48AD-AC00-03CE1EB742CF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DC181-073A-4B30-B2D9-D497814A2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740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A20D-991E-48AD-AC00-03CE1EB742CF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DC181-073A-4B30-B2D9-D497814A2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536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A20D-991E-48AD-AC00-03CE1EB742CF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DC181-073A-4B30-B2D9-D497814A2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565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A20D-991E-48AD-AC00-03CE1EB742CF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DC181-073A-4B30-B2D9-D497814A2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268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EA20D-991E-48AD-AC00-03CE1EB742CF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DC181-073A-4B30-B2D9-D497814A2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657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2" name="Grupa 281"/>
          <p:cNvGrpSpPr/>
          <p:nvPr/>
        </p:nvGrpSpPr>
        <p:grpSpPr>
          <a:xfrm>
            <a:off x="1278693" y="814070"/>
            <a:ext cx="5342495" cy="5600381"/>
            <a:chOff x="1278693" y="814070"/>
            <a:chExt cx="5342495" cy="5600381"/>
          </a:xfrm>
        </p:grpSpPr>
        <p:cxnSp>
          <p:nvCxnSpPr>
            <p:cNvPr id="88" name="Line 302"/>
            <p:cNvCxnSpPr>
              <a:cxnSpLocks noChangeShapeType="1"/>
            </p:cNvCxnSpPr>
            <p:nvPr/>
          </p:nvCxnSpPr>
          <p:spPr bwMode="auto">
            <a:xfrm>
              <a:off x="1308038" y="6075680"/>
              <a:ext cx="52703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" name="Line 303"/>
            <p:cNvCxnSpPr>
              <a:cxnSpLocks noChangeShapeType="1"/>
            </p:cNvCxnSpPr>
            <p:nvPr/>
          </p:nvCxnSpPr>
          <p:spPr bwMode="auto">
            <a:xfrm>
              <a:off x="1406135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0" name="Line 304"/>
            <p:cNvCxnSpPr>
              <a:cxnSpLocks noChangeShapeType="1"/>
            </p:cNvCxnSpPr>
            <p:nvPr/>
          </p:nvCxnSpPr>
          <p:spPr bwMode="auto">
            <a:xfrm>
              <a:off x="1518485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" name="Line 305"/>
            <p:cNvCxnSpPr>
              <a:cxnSpLocks noChangeShapeType="1"/>
            </p:cNvCxnSpPr>
            <p:nvPr/>
          </p:nvCxnSpPr>
          <p:spPr bwMode="auto">
            <a:xfrm>
              <a:off x="1625804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" name="Line 306"/>
            <p:cNvCxnSpPr>
              <a:cxnSpLocks noChangeShapeType="1"/>
            </p:cNvCxnSpPr>
            <p:nvPr/>
          </p:nvCxnSpPr>
          <p:spPr bwMode="auto">
            <a:xfrm>
              <a:off x="1738154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" name="Line 307"/>
            <p:cNvCxnSpPr>
              <a:cxnSpLocks noChangeShapeType="1"/>
            </p:cNvCxnSpPr>
            <p:nvPr/>
          </p:nvCxnSpPr>
          <p:spPr bwMode="auto">
            <a:xfrm>
              <a:off x="1845474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4" name="Line 308"/>
            <p:cNvCxnSpPr>
              <a:cxnSpLocks noChangeShapeType="1"/>
            </p:cNvCxnSpPr>
            <p:nvPr/>
          </p:nvCxnSpPr>
          <p:spPr bwMode="auto">
            <a:xfrm>
              <a:off x="1957824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5" name="Line 309"/>
            <p:cNvCxnSpPr>
              <a:cxnSpLocks noChangeShapeType="1"/>
            </p:cNvCxnSpPr>
            <p:nvPr/>
          </p:nvCxnSpPr>
          <p:spPr bwMode="auto">
            <a:xfrm>
              <a:off x="2065143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6" name="Line 310"/>
            <p:cNvCxnSpPr>
              <a:cxnSpLocks noChangeShapeType="1"/>
            </p:cNvCxnSpPr>
            <p:nvPr/>
          </p:nvCxnSpPr>
          <p:spPr bwMode="auto">
            <a:xfrm>
              <a:off x="2177493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Line 311"/>
            <p:cNvCxnSpPr>
              <a:cxnSpLocks noChangeShapeType="1"/>
            </p:cNvCxnSpPr>
            <p:nvPr/>
          </p:nvCxnSpPr>
          <p:spPr bwMode="auto">
            <a:xfrm>
              <a:off x="2284813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" name="Line 312"/>
            <p:cNvCxnSpPr>
              <a:cxnSpLocks noChangeShapeType="1"/>
            </p:cNvCxnSpPr>
            <p:nvPr/>
          </p:nvCxnSpPr>
          <p:spPr bwMode="auto">
            <a:xfrm>
              <a:off x="2397163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Line 313"/>
            <p:cNvCxnSpPr>
              <a:cxnSpLocks noChangeShapeType="1"/>
            </p:cNvCxnSpPr>
            <p:nvPr/>
          </p:nvCxnSpPr>
          <p:spPr bwMode="auto">
            <a:xfrm>
              <a:off x="2505321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0" name="Line 314"/>
            <p:cNvCxnSpPr>
              <a:cxnSpLocks noChangeShapeType="1"/>
            </p:cNvCxnSpPr>
            <p:nvPr/>
          </p:nvCxnSpPr>
          <p:spPr bwMode="auto">
            <a:xfrm>
              <a:off x="2617671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1" name="Line 315"/>
            <p:cNvCxnSpPr>
              <a:cxnSpLocks noChangeShapeType="1"/>
            </p:cNvCxnSpPr>
            <p:nvPr/>
          </p:nvCxnSpPr>
          <p:spPr bwMode="auto">
            <a:xfrm>
              <a:off x="2724990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" name="Line 316"/>
            <p:cNvCxnSpPr>
              <a:cxnSpLocks noChangeShapeType="1"/>
            </p:cNvCxnSpPr>
            <p:nvPr/>
          </p:nvCxnSpPr>
          <p:spPr bwMode="auto">
            <a:xfrm>
              <a:off x="2837340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" name="Line 317"/>
            <p:cNvCxnSpPr>
              <a:cxnSpLocks noChangeShapeType="1"/>
            </p:cNvCxnSpPr>
            <p:nvPr/>
          </p:nvCxnSpPr>
          <p:spPr bwMode="auto">
            <a:xfrm>
              <a:off x="2944659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4" name="Line 318"/>
            <p:cNvCxnSpPr>
              <a:cxnSpLocks noChangeShapeType="1"/>
            </p:cNvCxnSpPr>
            <p:nvPr/>
          </p:nvCxnSpPr>
          <p:spPr bwMode="auto">
            <a:xfrm>
              <a:off x="3057010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5" name="Line 319"/>
            <p:cNvCxnSpPr>
              <a:cxnSpLocks noChangeShapeType="1"/>
            </p:cNvCxnSpPr>
            <p:nvPr/>
          </p:nvCxnSpPr>
          <p:spPr bwMode="auto">
            <a:xfrm>
              <a:off x="3164329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6" name="Line 320"/>
            <p:cNvCxnSpPr>
              <a:cxnSpLocks noChangeShapeType="1"/>
            </p:cNvCxnSpPr>
            <p:nvPr/>
          </p:nvCxnSpPr>
          <p:spPr bwMode="auto">
            <a:xfrm>
              <a:off x="3276679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" name="Line 321"/>
            <p:cNvCxnSpPr>
              <a:cxnSpLocks noChangeShapeType="1"/>
            </p:cNvCxnSpPr>
            <p:nvPr/>
          </p:nvCxnSpPr>
          <p:spPr bwMode="auto">
            <a:xfrm>
              <a:off x="3383998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8" name="Line 322"/>
            <p:cNvCxnSpPr>
              <a:cxnSpLocks noChangeShapeType="1"/>
            </p:cNvCxnSpPr>
            <p:nvPr/>
          </p:nvCxnSpPr>
          <p:spPr bwMode="auto">
            <a:xfrm>
              <a:off x="3496348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" name="Line 323"/>
            <p:cNvCxnSpPr>
              <a:cxnSpLocks noChangeShapeType="1"/>
            </p:cNvCxnSpPr>
            <p:nvPr/>
          </p:nvCxnSpPr>
          <p:spPr bwMode="auto">
            <a:xfrm>
              <a:off x="3603668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0" name="Line 324"/>
            <p:cNvCxnSpPr>
              <a:cxnSpLocks noChangeShapeType="1"/>
            </p:cNvCxnSpPr>
            <p:nvPr/>
          </p:nvCxnSpPr>
          <p:spPr bwMode="auto">
            <a:xfrm>
              <a:off x="3716018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1" name="Line 325"/>
            <p:cNvCxnSpPr>
              <a:cxnSpLocks noChangeShapeType="1"/>
            </p:cNvCxnSpPr>
            <p:nvPr/>
          </p:nvCxnSpPr>
          <p:spPr bwMode="auto">
            <a:xfrm>
              <a:off x="3824176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" name="Line 326"/>
            <p:cNvCxnSpPr>
              <a:cxnSpLocks noChangeShapeType="1"/>
            </p:cNvCxnSpPr>
            <p:nvPr/>
          </p:nvCxnSpPr>
          <p:spPr bwMode="auto">
            <a:xfrm>
              <a:off x="3936526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3" name="Line 327"/>
            <p:cNvCxnSpPr>
              <a:cxnSpLocks noChangeShapeType="1"/>
            </p:cNvCxnSpPr>
            <p:nvPr/>
          </p:nvCxnSpPr>
          <p:spPr bwMode="auto">
            <a:xfrm>
              <a:off x="4043845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4" name="Line 328"/>
            <p:cNvCxnSpPr>
              <a:cxnSpLocks noChangeShapeType="1"/>
            </p:cNvCxnSpPr>
            <p:nvPr/>
          </p:nvCxnSpPr>
          <p:spPr bwMode="auto">
            <a:xfrm>
              <a:off x="4156195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5" name="Line 329"/>
            <p:cNvCxnSpPr>
              <a:cxnSpLocks noChangeShapeType="1"/>
            </p:cNvCxnSpPr>
            <p:nvPr/>
          </p:nvCxnSpPr>
          <p:spPr bwMode="auto">
            <a:xfrm>
              <a:off x="4263515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6" name="Line 330"/>
            <p:cNvCxnSpPr>
              <a:cxnSpLocks noChangeShapeType="1"/>
            </p:cNvCxnSpPr>
            <p:nvPr/>
          </p:nvCxnSpPr>
          <p:spPr bwMode="auto">
            <a:xfrm>
              <a:off x="4375865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7" name="Line 331"/>
            <p:cNvCxnSpPr>
              <a:cxnSpLocks noChangeShapeType="1"/>
            </p:cNvCxnSpPr>
            <p:nvPr/>
          </p:nvCxnSpPr>
          <p:spPr bwMode="auto">
            <a:xfrm>
              <a:off x="4483184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8" name="Line 332"/>
            <p:cNvCxnSpPr>
              <a:cxnSpLocks noChangeShapeType="1"/>
            </p:cNvCxnSpPr>
            <p:nvPr/>
          </p:nvCxnSpPr>
          <p:spPr bwMode="auto">
            <a:xfrm>
              <a:off x="4595534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9" name="Line 333"/>
            <p:cNvCxnSpPr>
              <a:cxnSpLocks noChangeShapeType="1"/>
            </p:cNvCxnSpPr>
            <p:nvPr/>
          </p:nvCxnSpPr>
          <p:spPr bwMode="auto">
            <a:xfrm>
              <a:off x="4702854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0" name="Line 334"/>
            <p:cNvCxnSpPr>
              <a:cxnSpLocks noChangeShapeType="1"/>
            </p:cNvCxnSpPr>
            <p:nvPr/>
          </p:nvCxnSpPr>
          <p:spPr bwMode="auto">
            <a:xfrm>
              <a:off x="4815204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1" name="Line 335"/>
            <p:cNvCxnSpPr>
              <a:cxnSpLocks noChangeShapeType="1"/>
            </p:cNvCxnSpPr>
            <p:nvPr/>
          </p:nvCxnSpPr>
          <p:spPr bwMode="auto">
            <a:xfrm>
              <a:off x="4922523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2" name="Line 336"/>
            <p:cNvCxnSpPr>
              <a:cxnSpLocks noChangeShapeType="1"/>
            </p:cNvCxnSpPr>
            <p:nvPr/>
          </p:nvCxnSpPr>
          <p:spPr bwMode="auto">
            <a:xfrm>
              <a:off x="5034873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" name="Line 337"/>
            <p:cNvCxnSpPr>
              <a:cxnSpLocks noChangeShapeType="1"/>
            </p:cNvCxnSpPr>
            <p:nvPr/>
          </p:nvCxnSpPr>
          <p:spPr bwMode="auto">
            <a:xfrm>
              <a:off x="5143031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4" name="Line 338"/>
            <p:cNvCxnSpPr>
              <a:cxnSpLocks noChangeShapeType="1"/>
            </p:cNvCxnSpPr>
            <p:nvPr/>
          </p:nvCxnSpPr>
          <p:spPr bwMode="auto">
            <a:xfrm>
              <a:off x="5255381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5" name="Line 339"/>
            <p:cNvCxnSpPr>
              <a:cxnSpLocks noChangeShapeType="1"/>
            </p:cNvCxnSpPr>
            <p:nvPr/>
          </p:nvCxnSpPr>
          <p:spPr bwMode="auto">
            <a:xfrm>
              <a:off x="5362701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6" name="Line 340"/>
            <p:cNvCxnSpPr>
              <a:cxnSpLocks noChangeShapeType="1"/>
            </p:cNvCxnSpPr>
            <p:nvPr/>
          </p:nvCxnSpPr>
          <p:spPr bwMode="auto">
            <a:xfrm>
              <a:off x="5475051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" name="Line 341"/>
            <p:cNvCxnSpPr>
              <a:cxnSpLocks noChangeShapeType="1"/>
            </p:cNvCxnSpPr>
            <p:nvPr/>
          </p:nvCxnSpPr>
          <p:spPr bwMode="auto">
            <a:xfrm>
              <a:off x="5582370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8" name="Line 342"/>
            <p:cNvCxnSpPr>
              <a:cxnSpLocks noChangeShapeType="1"/>
            </p:cNvCxnSpPr>
            <p:nvPr/>
          </p:nvCxnSpPr>
          <p:spPr bwMode="auto">
            <a:xfrm>
              <a:off x="5694720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9" name="Line 343"/>
            <p:cNvCxnSpPr>
              <a:cxnSpLocks noChangeShapeType="1"/>
            </p:cNvCxnSpPr>
            <p:nvPr/>
          </p:nvCxnSpPr>
          <p:spPr bwMode="auto">
            <a:xfrm>
              <a:off x="5802039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0" name="Line 344"/>
            <p:cNvCxnSpPr>
              <a:cxnSpLocks noChangeShapeType="1"/>
            </p:cNvCxnSpPr>
            <p:nvPr/>
          </p:nvCxnSpPr>
          <p:spPr bwMode="auto">
            <a:xfrm>
              <a:off x="5914389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1" name="Line 345"/>
            <p:cNvCxnSpPr>
              <a:cxnSpLocks noChangeShapeType="1"/>
            </p:cNvCxnSpPr>
            <p:nvPr/>
          </p:nvCxnSpPr>
          <p:spPr bwMode="auto">
            <a:xfrm>
              <a:off x="6021709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2" name="Line 346"/>
            <p:cNvCxnSpPr>
              <a:cxnSpLocks noChangeShapeType="1"/>
            </p:cNvCxnSpPr>
            <p:nvPr/>
          </p:nvCxnSpPr>
          <p:spPr bwMode="auto">
            <a:xfrm>
              <a:off x="6134059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" name="Line 347"/>
            <p:cNvCxnSpPr>
              <a:cxnSpLocks noChangeShapeType="1"/>
            </p:cNvCxnSpPr>
            <p:nvPr/>
          </p:nvCxnSpPr>
          <p:spPr bwMode="auto">
            <a:xfrm>
              <a:off x="6241378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" name="Line 348"/>
            <p:cNvCxnSpPr>
              <a:cxnSpLocks noChangeShapeType="1"/>
            </p:cNvCxnSpPr>
            <p:nvPr/>
          </p:nvCxnSpPr>
          <p:spPr bwMode="auto">
            <a:xfrm>
              <a:off x="6353728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" name="Line 349"/>
            <p:cNvCxnSpPr>
              <a:cxnSpLocks noChangeShapeType="1"/>
            </p:cNvCxnSpPr>
            <p:nvPr/>
          </p:nvCxnSpPr>
          <p:spPr bwMode="auto">
            <a:xfrm>
              <a:off x="6461886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6" name="Line 350"/>
            <p:cNvCxnSpPr>
              <a:cxnSpLocks noChangeShapeType="1"/>
            </p:cNvCxnSpPr>
            <p:nvPr/>
          </p:nvCxnSpPr>
          <p:spPr bwMode="auto">
            <a:xfrm>
              <a:off x="6573398" y="6075680"/>
              <a:ext cx="0" cy="11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7" name="Line 351"/>
            <p:cNvCxnSpPr>
              <a:cxnSpLocks noChangeShapeType="1"/>
            </p:cNvCxnSpPr>
            <p:nvPr/>
          </p:nvCxnSpPr>
          <p:spPr bwMode="auto">
            <a:xfrm>
              <a:off x="1518485" y="6075680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8" name="Line 352"/>
            <p:cNvCxnSpPr>
              <a:cxnSpLocks noChangeShapeType="1"/>
            </p:cNvCxnSpPr>
            <p:nvPr/>
          </p:nvCxnSpPr>
          <p:spPr bwMode="auto">
            <a:xfrm>
              <a:off x="1738154" y="6075680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9" name="Line 353"/>
            <p:cNvCxnSpPr>
              <a:cxnSpLocks noChangeShapeType="1"/>
            </p:cNvCxnSpPr>
            <p:nvPr/>
          </p:nvCxnSpPr>
          <p:spPr bwMode="auto">
            <a:xfrm>
              <a:off x="1957824" y="6075680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0" name="Line 354"/>
            <p:cNvCxnSpPr>
              <a:cxnSpLocks noChangeShapeType="1"/>
            </p:cNvCxnSpPr>
            <p:nvPr/>
          </p:nvCxnSpPr>
          <p:spPr bwMode="auto">
            <a:xfrm>
              <a:off x="2177493" y="6075680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1" name="Line 355"/>
            <p:cNvCxnSpPr>
              <a:cxnSpLocks noChangeShapeType="1"/>
            </p:cNvCxnSpPr>
            <p:nvPr/>
          </p:nvCxnSpPr>
          <p:spPr bwMode="auto">
            <a:xfrm>
              <a:off x="2397163" y="6075680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2" name="Line 356"/>
            <p:cNvCxnSpPr>
              <a:cxnSpLocks noChangeShapeType="1"/>
            </p:cNvCxnSpPr>
            <p:nvPr/>
          </p:nvCxnSpPr>
          <p:spPr bwMode="auto">
            <a:xfrm>
              <a:off x="2617671" y="6075680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" name="Line 357"/>
            <p:cNvCxnSpPr>
              <a:cxnSpLocks noChangeShapeType="1"/>
            </p:cNvCxnSpPr>
            <p:nvPr/>
          </p:nvCxnSpPr>
          <p:spPr bwMode="auto">
            <a:xfrm>
              <a:off x="2837340" y="6075680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4" name="Line 358"/>
            <p:cNvCxnSpPr>
              <a:cxnSpLocks noChangeShapeType="1"/>
            </p:cNvCxnSpPr>
            <p:nvPr/>
          </p:nvCxnSpPr>
          <p:spPr bwMode="auto">
            <a:xfrm>
              <a:off x="3057010" y="6075680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5" name="Line 359"/>
            <p:cNvCxnSpPr>
              <a:cxnSpLocks noChangeShapeType="1"/>
            </p:cNvCxnSpPr>
            <p:nvPr/>
          </p:nvCxnSpPr>
          <p:spPr bwMode="auto">
            <a:xfrm>
              <a:off x="3276679" y="6075680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6" name="Line 360"/>
            <p:cNvCxnSpPr>
              <a:cxnSpLocks noChangeShapeType="1"/>
            </p:cNvCxnSpPr>
            <p:nvPr/>
          </p:nvCxnSpPr>
          <p:spPr bwMode="auto">
            <a:xfrm>
              <a:off x="3496348" y="6075680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7" name="Line 361"/>
            <p:cNvCxnSpPr>
              <a:cxnSpLocks noChangeShapeType="1"/>
            </p:cNvCxnSpPr>
            <p:nvPr/>
          </p:nvCxnSpPr>
          <p:spPr bwMode="auto">
            <a:xfrm>
              <a:off x="3716018" y="6075680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8" name="Line 362"/>
            <p:cNvCxnSpPr>
              <a:cxnSpLocks noChangeShapeType="1"/>
            </p:cNvCxnSpPr>
            <p:nvPr/>
          </p:nvCxnSpPr>
          <p:spPr bwMode="auto">
            <a:xfrm>
              <a:off x="3936526" y="6075680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9" name="Line 363"/>
            <p:cNvCxnSpPr>
              <a:cxnSpLocks noChangeShapeType="1"/>
            </p:cNvCxnSpPr>
            <p:nvPr/>
          </p:nvCxnSpPr>
          <p:spPr bwMode="auto">
            <a:xfrm>
              <a:off x="4156195" y="6075680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0" name="Line 364"/>
            <p:cNvCxnSpPr>
              <a:cxnSpLocks noChangeShapeType="1"/>
            </p:cNvCxnSpPr>
            <p:nvPr/>
          </p:nvCxnSpPr>
          <p:spPr bwMode="auto">
            <a:xfrm>
              <a:off x="4375865" y="6075680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1" name="Line 365"/>
            <p:cNvCxnSpPr>
              <a:cxnSpLocks noChangeShapeType="1"/>
            </p:cNvCxnSpPr>
            <p:nvPr/>
          </p:nvCxnSpPr>
          <p:spPr bwMode="auto">
            <a:xfrm>
              <a:off x="4595534" y="6075680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2" name="Line 366"/>
            <p:cNvCxnSpPr>
              <a:cxnSpLocks noChangeShapeType="1"/>
            </p:cNvCxnSpPr>
            <p:nvPr/>
          </p:nvCxnSpPr>
          <p:spPr bwMode="auto">
            <a:xfrm>
              <a:off x="4815204" y="6075680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" name="Line 367"/>
            <p:cNvCxnSpPr>
              <a:cxnSpLocks noChangeShapeType="1"/>
            </p:cNvCxnSpPr>
            <p:nvPr/>
          </p:nvCxnSpPr>
          <p:spPr bwMode="auto">
            <a:xfrm>
              <a:off x="5034873" y="6075680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4" name="Line 368"/>
            <p:cNvCxnSpPr>
              <a:cxnSpLocks noChangeShapeType="1"/>
            </p:cNvCxnSpPr>
            <p:nvPr/>
          </p:nvCxnSpPr>
          <p:spPr bwMode="auto">
            <a:xfrm>
              <a:off x="5255381" y="6075680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5" name="Line 369"/>
            <p:cNvCxnSpPr>
              <a:cxnSpLocks noChangeShapeType="1"/>
            </p:cNvCxnSpPr>
            <p:nvPr/>
          </p:nvCxnSpPr>
          <p:spPr bwMode="auto">
            <a:xfrm>
              <a:off x="5475051" y="6075680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6" name="Line 370"/>
            <p:cNvCxnSpPr>
              <a:cxnSpLocks noChangeShapeType="1"/>
            </p:cNvCxnSpPr>
            <p:nvPr/>
          </p:nvCxnSpPr>
          <p:spPr bwMode="auto">
            <a:xfrm>
              <a:off x="5694720" y="6075680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7" name="Line 371"/>
            <p:cNvCxnSpPr>
              <a:cxnSpLocks noChangeShapeType="1"/>
            </p:cNvCxnSpPr>
            <p:nvPr/>
          </p:nvCxnSpPr>
          <p:spPr bwMode="auto">
            <a:xfrm>
              <a:off x="5914389" y="6075680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8" name="Line 372"/>
            <p:cNvCxnSpPr>
              <a:cxnSpLocks noChangeShapeType="1"/>
            </p:cNvCxnSpPr>
            <p:nvPr/>
          </p:nvCxnSpPr>
          <p:spPr bwMode="auto">
            <a:xfrm>
              <a:off x="6134059" y="6075680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9" name="Line 373"/>
            <p:cNvCxnSpPr>
              <a:cxnSpLocks noChangeShapeType="1"/>
            </p:cNvCxnSpPr>
            <p:nvPr/>
          </p:nvCxnSpPr>
          <p:spPr bwMode="auto">
            <a:xfrm>
              <a:off x="6353728" y="6075680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0" name="Line 374"/>
            <p:cNvCxnSpPr>
              <a:cxnSpLocks noChangeShapeType="1"/>
            </p:cNvCxnSpPr>
            <p:nvPr/>
          </p:nvCxnSpPr>
          <p:spPr bwMode="auto">
            <a:xfrm>
              <a:off x="6573398" y="6075680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1" name="Rectangle 375"/>
            <p:cNvSpPr>
              <a:spLocks noChangeArrowheads="1"/>
            </p:cNvSpPr>
            <p:nvPr/>
          </p:nvSpPr>
          <p:spPr bwMode="auto">
            <a:xfrm>
              <a:off x="1426257" y="6097905"/>
              <a:ext cx="140018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1.5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2" name="Rectangle 376"/>
            <p:cNvSpPr>
              <a:spLocks noChangeArrowheads="1"/>
            </p:cNvSpPr>
            <p:nvPr/>
          </p:nvSpPr>
          <p:spPr bwMode="auto">
            <a:xfrm>
              <a:off x="1645927" y="6097905"/>
              <a:ext cx="140018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1.6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3" name="Rectangle 377"/>
            <p:cNvSpPr>
              <a:spLocks noChangeArrowheads="1"/>
            </p:cNvSpPr>
            <p:nvPr/>
          </p:nvSpPr>
          <p:spPr bwMode="auto">
            <a:xfrm>
              <a:off x="1865596" y="6097905"/>
              <a:ext cx="140018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1.7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4" name="Rectangle 378"/>
            <p:cNvSpPr>
              <a:spLocks noChangeArrowheads="1"/>
            </p:cNvSpPr>
            <p:nvPr/>
          </p:nvSpPr>
          <p:spPr bwMode="auto">
            <a:xfrm>
              <a:off x="2085266" y="6097905"/>
              <a:ext cx="140018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1.8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5" name="Rectangle 379"/>
            <p:cNvSpPr>
              <a:spLocks noChangeArrowheads="1"/>
            </p:cNvSpPr>
            <p:nvPr/>
          </p:nvSpPr>
          <p:spPr bwMode="auto">
            <a:xfrm>
              <a:off x="2304935" y="6097905"/>
              <a:ext cx="140018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r>
                <a:rPr lang="pl-PL" sz="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.9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6" name="Rectangle 380"/>
            <p:cNvSpPr>
              <a:spLocks noChangeArrowheads="1"/>
            </p:cNvSpPr>
            <p:nvPr/>
          </p:nvSpPr>
          <p:spPr bwMode="auto">
            <a:xfrm>
              <a:off x="2525443" y="6097905"/>
              <a:ext cx="140018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2.0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7" name="Rectangle 381"/>
            <p:cNvSpPr>
              <a:spLocks noChangeArrowheads="1"/>
            </p:cNvSpPr>
            <p:nvPr/>
          </p:nvSpPr>
          <p:spPr bwMode="auto">
            <a:xfrm>
              <a:off x="2745112" y="6097905"/>
              <a:ext cx="140018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2.1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8" name="Rectangle 382"/>
            <p:cNvSpPr>
              <a:spLocks noChangeArrowheads="1"/>
            </p:cNvSpPr>
            <p:nvPr/>
          </p:nvSpPr>
          <p:spPr bwMode="auto">
            <a:xfrm>
              <a:off x="2964782" y="6097905"/>
              <a:ext cx="140018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2.2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9" name="Rectangle 383"/>
            <p:cNvSpPr>
              <a:spLocks noChangeArrowheads="1"/>
            </p:cNvSpPr>
            <p:nvPr/>
          </p:nvSpPr>
          <p:spPr bwMode="auto">
            <a:xfrm>
              <a:off x="3184451" y="6097905"/>
              <a:ext cx="140018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2.3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70" name="Rectangle 384"/>
            <p:cNvSpPr>
              <a:spLocks noChangeArrowheads="1"/>
            </p:cNvSpPr>
            <p:nvPr/>
          </p:nvSpPr>
          <p:spPr bwMode="auto">
            <a:xfrm>
              <a:off x="3404121" y="6097905"/>
              <a:ext cx="140018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2.4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71" name="Rectangle 385"/>
            <p:cNvSpPr>
              <a:spLocks noChangeArrowheads="1"/>
            </p:cNvSpPr>
            <p:nvPr/>
          </p:nvSpPr>
          <p:spPr bwMode="auto">
            <a:xfrm>
              <a:off x="3623790" y="6097905"/>
              <a:ext cx="140018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2.5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72" name="Rectangle 386"/>
            <p:cNvSpPr>
              <a:spLocks noChangeArrowheads="1"/>
            </p:cNvSpPr>
            <p:nvPr/>
          </p:nvSpPr>
          <p:spPr bwMode="auto">
            <a:xfrm>
              <a:off x="3844298" y="6097905"/>
              <a:ext cx="140018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2.6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73" name="Rectangle 387"/>
            <p:cNvSpPr>
              <a:spLocks noChangeArrowheads="1"/>
            </p:cNvSpPr>
            <p:nvPr/>
          </p:nvSpPr>
          <p:spPr bwMode="auto">
            <a:xfrm>
              <a:off x="4063968" y="6097905"/>
              <a:ext cx="140018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2.7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74" name="Rectangle 388"/>
            <p:cNvSpPr>
              <a:spLocks noChangeArrowheads="1"/>
            </p:cNvSpPr>
            <p:nvPr/>
          </p:nvSpPr>
          <p:spPr bwMode="auto">
            <a:xfrm>
              <a:off x="4283637" y="6097905"/>
              <a:ext cx="140018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2.9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75" name="Rectangle 389"/>
            <p:cNvSpPr>
              <a:spLocks noChangeArrowheads="1"/>
            </p:cNvSpPr>
            <p:nvPr/>
          </p:nvSpPr>
          <p:spPr bwMode="auto">
            <a:xfrm>
              <a:off x="4503307" y="6097905"/>
              <a:ext cx="140018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r>
                <a:rPr lang="pl-PL" sz="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.9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76" name="Rectangle 390"/>
            <p:cNvSpPr>
              <a:spLocks noChangeArrowheads="1"/>
            </p:cNvSpPr>
            <p:nvPr/>
          </p:nvSpPr>
          <p:spPr bwMode="auto">
            <a:xfrm>
              <a:off x="4722976" y="6097905"/>
              <a:ext cx="140018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3.0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77" name="Rectangle 391"/>
            <p:cNvSpPr>
              <a:spLocks noChangeArrowheads="1"/>
            </p:cNvSpPr>
            <p:nvPr/>
          </p:nvSpPr>
          <p:spPr bwMode="auto">
            <a:xfrm>
              <a:off x="4942646" y="6097905"/>
              <a:ext cx="140018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3.1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78" name="Rectangle 392"/>
            <p:cNvSpPr>
              <a:spLocks noChangeArrowheads="1"/>
            </p:cNvSpPr>
            <p:nvPr/>
          </p:nvSpPr>
          <p:spPr bwMode="auto">
            <a:xfrm>
              <a:off x="5163153" y="6097905"/>
              <a:ext cx="140018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3.2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79" name="Rectangle 393"/>
            <p:cNvSpPr>
              <a:spLocks noChangeArrowheads="1"/>
            </p:cNvSpPr>
            <p:nvPr/>
          </p:nvSpPr>
          <p:spPr bwMode="auto">
            <a:xfrm>
              <a:off x="5382823" y="6097905"/>
              <a:ext cx="140018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3.3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80" name="Rectangle 394"/>
            <p:cNvSpPr>
              <a:spLocks noChangeArrowheads="1"/>
            </p:cNvSpPr>
            <p:nvPr/>
          </p:nvSpPr>
          <p:spPr bwMode="auto">
            <a:xfrm>
              <a:off x="5602492" y="6097905"/>
              <a:ext cx="140018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3.4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81" name="Rectangle 395"/>
            <p:cNvSpPr>
              <a:spLocks noChangeArrowheads="1"/>
            </p:cNvSpPr>
            <p:nvPr/>
          </p:nvSpPr>
          <p:spPr bwMode="auto">
            <a:xfrm>
              <a:off x="5822162" y="6097905"/>
              <a:ext cx="140018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3.5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82" name="Rectangle 396"/>
            <p:cNvSpPr>
              <a:spLocks noChangeArrowheads="1"/>
            </p:cNvSpPr>
            <p:nvPr/>
          </p:nvSpPr>
          <p:spPr bwMode="auto">
            <a:xfrm>
              <a:off x="6041831" y="6097905"/>
              <a:ext cx="140018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3.6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83" name="Rectangle 397"/>
            <p:cNvSpPr>
              <a:spLocks noChangeArrowheads="1"/>
            </p:cNvSpPr>
            <p:nvPr/>
          </p:nvSpPr>
          <p:spPr bwMode="auto">
            <a:xfrm>
              <a:off x="6261501" y="6097905"/>
              <a:ext cx="140018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3.7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84" name="Rectangle 398"/>
            <p:cNvSpPr>
              <a:spLocks noChangeArrowheads="1"/>
            </p:cNvSpPr>
            <p:nvPr/>
          </p:nvSpPr>
          <p:spPr bwMode="auto">
            <a:xfrm>
              <a:off x="6481170" y="6097905"/>
              <a:ext cx="140018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3.8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85" name="Rectangle 399"/>
            <p:cNvSpPr>
              <a:spLocks noChangeArrowheads="1"/>
            </p:cNvSpPr>
            <p:nvPr/>
          </p:nvSpPr>
          <p:spPr bwMode="auto">
            <a:xfrm>
              <a:off x="3474130" y="6218236"/>
              <a:ext cx="602833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9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Time, min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86" name="Line 400"/>
            <p:cNvCxnSpPr>
              <a:cxnSpLocks noChangeShapeType="1"/>
            </p:cNvCxnSpPr>
            <p:nvPr/>
          </p:nvCxnSpPr>
          <p:spPr bwMode="auto">
            <a:xfrm flipV="1">
              <a:off x="1308038" y="814070"/>
              <a:ext cx="0" cy="526161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7" name="Line 401"/>
            <p:cNvCxnSpPr>
              <a:cxnSpLocks noChangeShapeType="1"/>
            </p:cNvCxnSpPr>
            <p:nvPr/>
          </p:nvCxnSpPr>
          <p:spPr bwMode="auto">
            <a:xfrm flipH="1">
              <a:off x="1293785" y="607568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8" name="Line 402"/>
            <p:cNvCxnSpPr>
              <a:cxnSpLocks noChangeShapeType="1"/>
            </p:cNvCxnSpPr>
            <p:nvPr/>
          </p:nvCxnSpPr>
          <p:spPr bwMode="auto">
            <a:xfrm flipH="1">
              <a:off x="1293785" y="600900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9" name="Line 403"/>
            <p:cNvCxnSpPr>
              <a:cxnSpLocks noChangeShapeType="1"/>
            </p:cNvCxnSpPr>
            <p:nvPr/>
          </p:nvCxnSpPr>
          <p:spPr bwMode="auto">
            <a:xfrm flipH="1">
              <a:off x="1293785" y="594296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0" name="Line 404"/>
            <p:cNvCxnSpPr>
              <a:cxnSpLocks noChangeShapeType="1"/>
            </p:cNvCxnSpPr>
            <p:nvPr/>
          </p:nvCxnSpPr>
          <p:spPr bwMode="auto">
            <a:xfrm flipH="1">
              <a:off x="1293785" y="587946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1" name="Line 405"/>
            <p:cNvCxnSpPr>
              <a:cxnSpLocks noChangeShapeType="1"/>
            </p:cNvCxnSpPr>
            <p:nvPr/>
          </p:nvCxnSpPr>
          <p:spPr bwMode="auto">
            <a:xfrm flipH="1">
              <a:off x="1293785" y="581342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2" name="Line 406"/>
            <p:cNvCxnSpPr>
              <a:cxnSpLocks noChangeShapeType="1"/>
            </p:cNvCxnSpPr>
            <p:nvPr/>
          </p:nvCxnSpPr>
          <p:spPr bwMode="auto">
            <a:xfrm flipH="1">
              <a:off x="1293785" y="574675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3" name="Line 407"/>
            <p:cNvCxnSpPr>
              <a:cxnSpLocks noChangeShapeType="1"/>
            </p:cNvCxnSpPr>
            <p:nvPr/>
          </p:nvCxnSpPr>
          <p:spPr bwMode="auto">
            <a:xfrm flipH="1">
              <a:off x="1293785" y="568007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" name="Line 408"/>
            <p:cNvCxnSpPr>
              <a:cxnSpLocks noChangeShapeType="1"/>
            </p:cNvCxnSpPr>
            <p:nvPr/>
          </p:nvCxnSpPr>
          <p:spPr bwMode="auto">
            <a:xfrm flipH="1">
              <a:off x="1293785" y="561340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" name="Line 409"/>
            <p:cNvCxnSpPr>
              <a:cxnSpLocks noChangeShapeType="1"/>
            </p:cNvCxnSpPr>
            <p:nvPr/>
          </p:nvCxnSpPr>
          <p:spPr bwMode="auto">
            <a:xfrm flipH="1">
              <a:off x="1293785" y="554672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6" name="Line 410"/>
            <p:cNvCxnSpPr>
              <a:cxnSpLocks noChangeShapeType="1"/>
            </p:cNvCxnSpPr>
            <p:nvPr/>
          </p:nvCxnSpPr>
          <p:spPr bwMode="auto">
            <a:xfrm flipH="1">
              <a:off x="1293785" y="548005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7" name="Line 411"/>
            <p:cNvCxnSpPr>
              <a:cxnSpLocks noChangeShapeType="1"/>
            </p:cNvCxnSpPr>
            <p:nvPr/>
          </p:nvCxnSpPr>
          <p:spPr bwMode="auto">
            <a:xfrm flipH="1">
              <a:off x="1293785" y="541337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8" name="Line 412"/>
            <p:cNvCxnSpPr>
              <a:cxnSpLocks noChangeShapeType="1"/>
            </p:cNvCxnSpPr>
            <p:nvPr/>
          </p:nvCxnSpPr>
          <p:spPr bwMode="auto">
            <a:xfrm flipH="1">
              <a:off x="1293785" y="534670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9" name="Line 413"/>
            <p:cNvCxnSpPr>
              <a:cxnSpLocks noChangeShapeType="1"/>
            </p:cNvCxnSpPr>
            <p:nvPr/>
          </p:nvCxnSpPr>
          <p:spPr bwMode="auto">
            <a:xfrm flipH="1">
              <a:off x="1293785" y="528383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0" name="Line 414"/>
            <p:cNvCxnSpPr>
              <a:cxnSpLocks noChangeShapeType="1"/>
            </p:cNvCxnSpPr>
            <p:nvPr/>
          </p:nvCxnSpPr>
          <p:spPr bwMode="auto">
            <a:xfrm flipH="1">
              <a:off x="1293785" y="521716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1" name="Line 415"/>
            <p:cNvCxnSpPr>
              <a:cxnSpLocks noChangeShapeType="1"/>
            </p:cNvCxnSpPr>
            <p:nvPr/>
          </p:nvCxnSpPr>
          <p:spPr bwMode="auto">
            <a:xfrm flipH="1">
              <a:off x="1293785" y="515048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2" name="Line 416"/>
            <p:cNvCxnSpPr>
              <a:cxnSpLocks noChangeShapeType="1"/>
            </p:cNvCxnSpPr>
            <p:nvPr/>
          </p:nvCxnSpPr>
          <p:spPr bwMode="auto">
            <a:xfrm flipH="1">
              <a:off x="1293785" y="508444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3" name="Line 417"/>
            <p:cNvCxnSpPr>
              <a:cxnSpLocks noChangeShapeType="1"/>
            </p:cNvCxnSpPr>
            <p:nvPr/>
          </p:nvCxnSpPr>
          <p:spPr bwMode="auto">
            <a:xfrm flipH="1">
              <a:off x="1293785" y="501777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" name="Line 418"/>
            <p:cNvCxnSpPr>
              <a:cxnSpLocks noChangeShapeType="1"/>
            </p:cNvCxnSpPr>
            <p:nvPr/>
          </p:nvCxnSpPr>
          <p:spPr bwMode="auto">
            <a:xfrm flipH="1">
              <a:off x="1293785" y="495109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" name="Line 419"/>
            <p:cNvCxnSpPr>
              <a:cxnSpLocks noChangeShapeType="1"/>
            </p:cNvCxnSpPr>
            <p:nvPr/>
          </p:nvCxnSpPr>
          <p:spPr bwMode="auto">
            <a:xfrm flipH="1">
              <a:off x="1293785" y="488442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6" name="Line 420"/>
            <p:cNvCxnSpPr>
              <a:cxnSpLocks noChangeShapeType="1"/>
            </p:cNvCxnSpPr>
            <p:nvPr/>
          </p:nvCxnSpPr>
          <p:spPr bwMode="auto">
            <a:xfrm flipH="1">
              <a:off x="1293785" y="481774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7" name="Line 421"/>
            <p:cNvCxnSpPr>
              <a:cxnSpLocks noChangeShapeType="1"/>
            </p:cNvCxnSpPr>
            <p:nvPr/>
          </p:nvCxnSpPr>
          <p:spPr bwMode="auto">
            <a:xfrm flipH="1">
              <a:off x="1293785" y="475107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8" name="Line 422"/>
            <p:cNvCxnSpPr>
              <a:cxnSpLocks noChangeShapeType="1"/>
            </p:cNvCxnSpPr>
            <p:nvPr/>
          </p:nvCxnSpPr>
          <p:spPr bwMode="auto">
            <a:xfrm flipH="1">
              <a:off x="1293785" y="468820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9" name="Line 423"/>
            <p:cNvCxnSpPr>
              <a:cxnSpLocks noChangeShapeType="1"/>
            </p:cNvCxnSpPr>
            <p:nvPr/>
          </p:nvCxnSpPr>
          <p:spPr bwMode="auto">
            <a:xfrm flipH="1">
              <a:off x="1293785" y="462153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0" name="Line 424"/>
            <p:cNvCxnSpPr>
              <a:cxnSpLocks noChangeShapeType="1"/>
            </p:cNvCxnSpPr>
            <p:nvPr/>
          </p:nvCxnSpPr>
          <p:spPr bwMode="auto">
            <a:xfrm flipH="1">
              <a:off x="1293785" y="455485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1" name="Line 425"/>
            <p:cNvCxnSpPr>
              <a:cxnSpLocks noChangeShapeType="1"/>
            </p:cNvCxnSpPr>
            <p:nvPr/>
          </p:nvCxnSpPr>
          <p:spPr bwMode="auto">
            <a:xfrm flipH="1">
              <a:off x="1293785" y="448818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2" name="Line 426"/>
            <p:cNvCxnSpPr>
              <a:cxnSpLocks noChangeShapeType="1"/>
            </p:cNvCxnSpPr>
            <p:nvPr/>
          </p:nvCxnSpPr>
          <p:spPr bwMode="auto">
            <a:xfrm flipH="1">
              <a:off x="1293785" y="442214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3" name="Line 427"/>
            <p:cNvCxnSpPr>
              <a:cxnSpLocks noChangeShapeType="1"/>
            </p:cNvCxnSpPr>
            <p:nvPr/>
          </p:nvCxnSpPr>
          <p:spPr bwMode="auto">
            <a:xfrm flipH="1">
              <a:off x="1293785" y="435546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4" name="Line 428"/>
            <p:cNvCxnSpPr>
              <a:cxnSpLocks noChangeShapeType="1"/>
            </p:cNvCxnSpPr>
            <p:nvPr/>
          </p:nvCxnSpPr>
          <p:spPr bwMode="auto">
            <a:xfrm flipH="1">
              <a:off x="1293785" y="428879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5" name="Line 429"/>
            <p:cNvCxnSpPr>
              <a:cxnSpLocks noChangeShapeType="1"/>
            </p:cNvCxnSpPr>
            <p:nvPr/>
          </p:nvCxnSpPr>
          <p:spPr bwMode="auto">
            <a:xfrm flipH="1">
              <a:off x="1293785" y="422211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6" name="Line 430"/>
            <p:cNvCxnSpPr>
              <a:cxnSpLocks noChangeShapeType="1"/>
            </p:cNvCxnSpPr>
            <p:nvPr/>
          </p:nvCxnSpPr>
          <p:spPr bwMode="auto">
            <a:xfrm flipH="1">
              <a:off x="1293785" y="415544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7" name="Line 431"/>
            <p:cNvCxnSpPr>
              <a:cxnSpLocks noChangeShapeType="1"/>
            </p:cNvCxnSpPr>
            <p:nvPr/>
          </p:nvCxnSpPr>
          <p:spPr bwMode="auto">
            <a:xfrm flipH="1">
              <a:off x="1293785" y="409257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8" name="Line 432"/>
            <p:cNvCxnSpPr>
              <a:cxnSpLocks noChangeShapeType="1"/>
            </p:cNvCxnSpPr>
            <p:nvPr/>
          </p:nvCxnSpPr>
          <p:spPr bwMode="auto">
            <a:xfrm flipH="1">
              <a:off x="1293785" y="402590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9" name="Line 433"/>
            <p:cNvCxnSpPr>
              <a:cxnSpLocks noChangeShapeType="1"/>
            </p:cNvCxnSpPr>
            <p:nvPr/>
          </p:nvCxnSpPr>
          <p:spPr bwMode="auto">
            <a:xfrm flipH="1">
              <a:off x="1293785" y="395922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0" name="Line 434"/>
            <p:cNvCxnSpPr>
              <a:cxnSpLocks noChangeShapeType="1"/>
            </p:cNvCxnSpPr>
            <p:nvPr/>
          </p:nvCxnSpPr>
          <p:spPr bwMode="auto">
            <a:xfrm flipH="1">
              <a:off x="1293785" y="389255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1" name="Line 435"/>
            <p:cNvCxnSpPr>
              <a:cxnSpLocks noChangeShapeType="1"/>
            </p:cNvCxnSpPr>
            <p:nvPr/>
          </p:nvCxnSpPr>
          <p:spPr bwMode="auto">
            <a:xfrm flipH="1">
              <a:off x="1293785" y="382587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2" name="Line 436"/>
            <p:cNvCxnSpPr>
              <a:cxnSpLocks noChangeShapeType="1"/>
            </p:cNvCxnSpPr>
            <p:nvPr/>
          </p:nvCxnSpPr>
          <p:spPr bwMode="auto">
            <a:xfrm flipH="1">
              <a:off x="1293785" y="375920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3" name="Line 437"/>
            <p:cNvCxnSpPr>
              <a:cxnSpLocks noChangeShapeType="1"/>
            </p:cNvCxnSpPr>
            <p:nvPr/>
          </p:nvCxnSpPr>
          <p:spPr bwMode="auto">
            <a:xfrm flipH="1">
              <a:off x="1293785" y="369316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4" name="Line 438"/>
            <p:cNvCxnSpPr>
              <a:cxnSpLocks noChangeShapeType="1"/>
            </p:cNvCxnSpPr>
            <p:nvPr/>
          </p:nvCxnSpPr>
          <p:spPr bwMode="auto">
            <a:xfrm flipH="1">
              <a:off x="1293785" y="362648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" name="Line 439"/>
            <p:cNvCxnSpPr>
              <a:cxnSpLocks noChangeShapeType="1"/>
            </p:cNvCxnSpPr>
            <p:nvPr/>
          </p:nvCxnSpPr>
          <p:spPr bwMode="auto">
            <a:xfrm flipH="1">
              <a:off x="1293785" y="356362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6" name="Line 440"/>
            <p:cNvCxnSpPr>
              <a:cxnSpLocks noChangeShapeType="1"/>
            </p:cNvCxnSpPr>
            <p:nvPr/>
          </p:nvCxnSpPr>
          <p:spPr bwMode="auto">
            <a:xfrm flipH="1">
              <a:off x="1293785" y="349694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7" name="Line 441"/>
            <p:cNvCxnSpPr>
              <a:cxnSpLocks noChangeShapeType="1"/>
            </p:cNvCxnSpPr>
            <p:nvPr/>
          </p:nvCxnSpPr>
          <p:spPr bwMode="auto">
            <a:xfrm flipH="1">
              <a:off x="1293785" y="343027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8" name="Line 442"/>
            <p:cNvCxnSpPr>
              <a:cxnSpLocks noChangeShapeType="1"/>
            </p:cNvCxnSpPr>
            <p:nvPr/>
          </p:nvCxnSpPr>
          <p:spPr bwMode="auto">
            <a:xfrm flipH="1">
              <a:off x="1293785" y="336359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9" name="Line 443"/>
            <p:cNvCxnSpPr>
              <a:cxnSpLocks noChangeShapeType="1"/>
            </p:cNvCxnSpPr>
            <p:nvPr/>
          </p:nvCxnSpPr>
          <p:spPr bwMode="auto">
            <a:xfrm flipH="1">
              <a:off x="1293785" y="329692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0" name="Line 444"/>
            <p:cNvCxnSpPr>
              <a:cxnSpLocks noChangeShapeType="1"/>
            </p:cNvCxnSpPr>
            <p:nvPr/>
          </p:nvCxnSpPr>
          <p:spPr bwMode="auto">
            <a:xfrm flipH="1">
              <a:off x="1293785" y="323024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1" name="Line 445"/>
            <p:cNvCxnSpPr>
              <a:cxnSpLocks noChangeShapeType="1"/>
            </p:cNvCxnSpPr>
            <p:nvPr/>
          </p:nvCxnSpPr>
          <p:spPr bwMode="auto">
            <a:xfrm flipH="1">
              <a:off x="1293785" y="316357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2" name="Line 446"/>
            <p:cNvCxnSpPr>
              <a:cxnSpLocks noChangeShapeType="1"/>
            </p:cNvCxnSpPr>
            <p:nvPr/>
          </p:nvCxnSpPr>
          <p:spPr bwMode="auto">
            <a:xfrm flipH="1">
              <a:off x="1293785" y="309689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3" name="Line 447"/>
            <p:cNvCxnSpPr>
              <a:cxnSpLocks noChangeShapeType="1"/>
            </p:cNvCxnSpPr>
            <p:nvPr/>
          </p:nvCxnSpPr>
          <p:spPr bwMode="auto">
            <a:xfrm flipH="1">
              <a:off x="1293785" y="303085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4" name="Line 448"/>
            <p:cNvCxnSpPr>
              <a:cxnSpLocks noChangeShapeType="1"/>
            </p:cNvCxnSpPr>
            <p:nvPr/>
          </p:nvCxnSpPr>
          <p:spPr bwMode="auto">
            <a:xfrm flipH="1">
              <a:off x="1293785" y="296735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" name="Line 449"/>
            <p:cNvCxnSpPr>
              <a:cxnSpLocks noChangeShapeType="1"/>
            </p:cNvCxnSpPr>
            <p:nvPr/>
          </p:nvCxnSpPr>
          <p:spPr bwMode="auto">
            <a:xfrm flipH="1">
              <a:off x="1293785" y="290131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6" name="Line 450"/>
            <p:cNvCxnSpPr>
              <a:cxnSpLocks noChangeShapeType="1"/>
            </p:cNvCxnSpPr>
            <p:nvPr/>
          </p:nvCxnSpPr>
          <p:spPr bwMode="auto">
            <a:xfrm flipH="1">
              <a:off x="1293785" y="283464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7" name="Line 451"/>
            <p:cNvCxnSpPr>
              <a:cxnSpLocks noChangeShapeType="1"/>
            </p:cNvCxnSpPr>
            <p:nvPr/>
          </p:nvCxnSpPr>
          <p:spPr bwMode="auto">
            <a:xfrm flipH="1">
              <a:off x="1293785" y="276796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8" name="Line 452"/>
            <p:cNvCxnSpPr>
              <a:cxnSpLocks noChangeShapeType="1"/>
            </p:cNvCxnSpPr>
            <p:nvPr/>
          </p:nvCxnSpPr>
          <p:spPr bwMode="auto">
            <a:xfrm flipH="1">
              <a:off x="1293785" y="270129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9" name="Line 453"/>
            <p:cNvCxnSpPr>
              <a:cxnSpLocks noChangeShapeType="1"/>
            </p:cNvCxnSpPr>
            <p:nvPr/>
          </p:nvCxnSpPr>
          <p:spPr bwMode="auto">
            <a:xfrm flipH="1">
              <a:off x="1293785" y="263461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0" name="Line 454"/>
            <p:cNvCxnSpPr>
              <a:cxnSpLocks noChangeShapeType="1"/>
            </p:cNvCxnSpPr>
            <p:nvPr/>
          </p:nvCxnSpPr>
          <p:spPr bwMode="auto">
            <a:xfrm flipH="1">
              <a:off x="1293785" y="256794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1" name="Line 455"/>
            <p:cNvCxnSpPr>
              <a:cxnSpLocks noChangeShapeType="1"/>
            </p:cNvCxnSpPr>
            <p:nvPr/>
          </p:nvCxnSpPr>
          <p:spPr bwMode="auto">
            <a:xfrm flipH="1">
              <a:off x="1293785" y="250126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2" name="Line 456"/>
            <p:cNvCxnSpPr>
              <a:cxnSpLocks noChangeShapeType="1"/>
            </p:cNvCxnSpPr>
            <p:nvPr/>
          </p:nvCxnSpPr>
          <p:spPr bwMode="auto">
            <a:xfrm flipH="1">
              <a:off x="1293785" y="243459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3" name="Line 457"/>
            <p:cNvCxnSpPr>
              <a:cxnSpLocks noChangeShapeType="1"/>
            </p:cNvCxnSpPr>
            <p:nvPr/>
          </p:nvCxnSpPr>
          <p:spPr bwMode="auto">
            <a:xfrm flipH="1">
              <a:off x="1293785" y="237172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4" name="Line 458"/>
            <p:cNvCxnSpPr>
              <a:cxnSpLocks noChangeShapeType="1"/>
            </p:cNvCxnSpPr>
            <p:nvPr/>
          </p:nvCxnSpPr>
          <p:spPr bwMode="auto">
            <a:xfrm flipH="1">
              <a:off x="1293785" y="230505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5" name="Line 459"/>
            <p:cNvCxnSpPr>
              <a:cxnSpLocks noChangeShapeType="1"/>
            </p:cNvCxnSpPr>
            <p:nvPr/>
          </p:nvCxnSpPr>
          <p:spPr bwMode="auto">
            <a:xfrm flipH="1">
              <a:off x="1293785" y="223901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6" name="Line 460"/>
            <p:cNvCxnSpPr>
              <a:cxnSpLocks noChangeShapeType="1"/>
            </p:cNvCxnSpPr>
            <p:nvPr/>
          </p:nvCxnSpPr>
          <p:spPr bwMode="auto">
            <a:xfrm flipH="1">
              <a:off x="1293785" y="217233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7" name="Line 461"/>
            <p:cNvCxnSpPr>
              <a:cxnSpLocks noChangeShapeType="1"/>
            </p:cNvCxnSpPr>
            <p:nvPr/>
          </p:nvCxnSpPr>
          <p:spPr bwMode="auto">
            <a:xfrm flipH="1">
              <a:off x="1293785" y="210566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8" name="Line 462"/>
            <p:cNvCxnSpPr>
              <a:cxnSpLocks noChangeShapeType="1"/>
            </p:cNvCxnSpPr>
            <p:nvPr/>
          </p:nvCxnSpPr>
          <p:spPr bwMode="auto">
            <a:xfrm flipH="1">
              <a:off x="1293785" y="203898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9" name="Line 463"/>
            <p:cNvCxnSpPr>
              <a:cxnSpLocks noChangeShapeType="1"/>
            </p:cNvCxnSpPr>
            <p:nvPr/>
          </p:nvCxnSpPr>
          <p:spPr bwMode="auto">
            <a:xfrm flipH="1">
              <a:off x="1293785" y="197231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0" name="Line 464"/>
            <p:cNvCxnSpPr>
              <a:cxnSpLocks noChangeShapeType="1"/>
            </p:cNvCxnSpPr>
            <p:nvPr/>
          </p:nvCxnSpPr>
          <p:spPr bwMode="auto">
            <a:xfrm flipH="1">
              <a:off x="1293785" y="190563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1" name="Line 465"/>
            <p:cNvCxnSpPr>
              <a:cxnSpLocks noChangeShapeType="1"/>
            </p:cNvCxnSpPr>
            <p:nvPr/>
          </p:nvCxnSpPr>
          <p:spPr bwMode="auto">
            <a:xfrm flipH="1">
              <a:off x="1293785" y="184277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2" name="Line 466"/>
            <p:cNvCxnSpPr>
              <a:cxnSpLocks noChangeShapeType="1"/>
            </p:cNvCxnSpPr>
            <p:nvPr/>
          </p:nvCxnSpPr>
          <p:spPr bwMode="auto">
            <a:xfrm flipH="1">
              <a:off x="1293785" y="177609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3" name="Line 467"/>
            <p:cNvCxnSpPr>
              <a:cxnSpLocks noChangeShapeType="1"/>
            </p:cNvCxnSpPr>
            <p:nvPr/>
          </p:nvCxnSpPr>
          <p:spPr bwMode="auto">
            <a:xfrm flipH="1">
              <a:off x="1293785" y="170942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4" name="Line 468"/>
            <p:cNvCxnSpPr>
              <a:cxnSpLocks noChangeShapeType="1"/>
            </p:cNvCxnSpPr>
            <p:nvPr/>
          </p:nvCxnSpPr>
          <p:spPr bwMode="auto">
            <a:xfrm flipH="1">
              <a:off x="1293785" y="164274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5" name="Line 469"/>
            <p:cNvCxnSpPr>
              <a:cxnSpLocks noChangeShapeType="1"/>
            </p:cNvCxnSpPr>
            <p:nvPr/>
          </p:nvCxnSpPr>
          <p:spPr bwMode="auto">
            <a:xfrm flipH="1">
              <a:off x="1293785" y="157607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" name="Line 470"/>
            <p:cNvCxnSpPr>
              <a:cxnSpLocks noChangeShapeType="1"/>
            </p:cNvCxnSpPr>
            <p:nvPr/>
          </p:nvCxnSpPr>
          <p:spPr bwMode="auto">
            <a:xfrm flipH="1">
              <a:off x="1293785" y="151003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7" name="Line 471"/>
            <p:cNvCxnSpPr>
              <a:cxnSpLocks noChangeShapeType="1"/>
            </p:cNvCxnSpPr>
            <p:nvPr/>
          </p:nvCxnSpPr>
          <p:spPr bwMode="auto">
            <a:xfrm flipH="1">
              <a:off x="1293785" y="144335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8" name="Line 472"/>
            <p:cNvCxnSpPr>
              <a:cxnSpLocks noChangeShapeType="1"/>
            </p:cNvCxnSpPr>
            <p:nvPr/>
          </p:nvCxnSpPr>
          <p:spPr bwMode="auto">
            <a:xfrm flipH="1">
              <a:off x="1293785" y="137668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9" name="Line 473"/>
            <p:cNvCxnSpPr>
              <a:cxnSpLocks noChangeShapeType="1"/>
            </p:cNvCxnSpPr>
            <p:nvPr/>
          </p:nvCxnSpPr>
          <p:spPr bwMode="auto">
            <a:xfrm flipH="1">
              <a:off x="1293785" y="131000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0" name="Line 474"/>
            <p:cNvCxnSpPr>
              <a:cxnSpLocks noChangeShapeType="1"/>
            </p:cNvCxnSpPr>
            <p:nvPr/>
          </p:nvCxnSpPr>
          <p:spPr bwMode="auto">
            <a:xfrm flipH="1">
              <a:off x="1293785" y="124714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1" name="Line 475"/>
            <p:cNvCxnSpPr>
              <a:cxnSpLocks noChangeShapeType="1"/>
            </p:cNvCxnSpPr>
            <p:nvPr/>
          </p:nvCxnSpPr>
          <p:spPr bwMode="auto">
            <a:xfrm flipH="1">
              <a:off x="1293785" y="118046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2" name="Line 476"/>
            <p:cNvCxnSpPr>
              <a:cxnSpLocks noChangeShapeType="1"/>
            </p:cNvCxnSpPr>
            <p:nvPr/>
          </p:nvCxnSpPr>
          <p:spPr bwMode="auto">
            <a:xfrm flipH="1">
              <a:off x="1293785" y="111379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3" name="Line 477"/>
            <p:cNvCxnSpPr>
              <a:cxnSpLocks noChangeShapeType="1"/>
            </p:cNvCxnSpPr>
            <p:nvPr/>
          </p:nvCxnSpPr>
          <p:spPr bwMode="auto">
            <a:xfrm flipH="1">
              <a:off x="1293785" y="104711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4" name="Line 478"/>
            <p:cNvCxnSpPr>
              <a:cxnSpLocks noChangeShapeType="1"/>
            </p:cNvCxnSpPr>
            <p:nvPr/>
          </p:nvCxnSpPr>
          <p:spPr bwMode="auto">
            <a:xfrm flipH="1">
              <a:off x="1293785" y="980440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5" name="Line 479"/>
            <p:cNvCxnSpPr>
              <a:cxnSpLocks noChangeShapeType="1"/>
            </p:cNvCxnSpPr>
            <p:nvPr/>
          </p:nvCxnSpPr>
          <p:spPr bwMode="auto">
            <a:xfrm flipH="1">
              <a:off x="1293785" y="91376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6" name="Line 480"/>
            <p:cNvCxnSpPr>
              <a:cxnSpLocks noChangeShapeType="1"/>
            </p:cNvCxnSpPr>
            <p:nvPr/>
          </p:nvCxnSpPr>
          <p:spPr bwMode="auto">
            <a:xfrm flipH="1">
              <a:off x="1293785" y="847725"/>
              <a:ext cx="1425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7" name="Line 481"/>
            <p:cNvCxnSpPr>
              <a:cxnSpLocks noChangeShapeType="1"/>
            </p:cNvCxnSpPr>
            <p:nvPr/>
          </p:nvCxnSpPr>
          <p:spPr bwMode="auto">
            <a:xfrm flipH="1">
              <a:off x="1278693" y="6075680"/>
              <a:ext cx="2934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8" name="Line 482"/>
            <p:cNvCxnSpPr>
              <a:cxnSpLocks noChangeShapeType="1"/>
            </p:cNvCxnSpPr>
            <p:nvPr/>
          </p:nvCxnSpPr>
          <p:spPr bwMode="auto">
            <a:xfrm flipH="1">
              <a:off x="1278693" y="5942965"/>
              <a:ext cx="2934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9" name="Line 483"/>
            <p:cNvCxnSpPr>
              <a:cxnSpLocks noChangeShapeType="1"/>
            </p:cNvCxnSpPr>
            <p:nvPr/>
          </p:nvCxnSpPr>
          <p:spPr bwMode="auto">
            <a:xfrm flipH="1">
              <a:off x="1278693" y="5813425"/>
              <a:ext cx="2934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0" name="Line 484"/>
            <p:cNvCxnSpPr>
              <a:cxnSpLocks noChangeShapeType="1"/>
            </p:cNvCxnSpPr>
            <p:nvPr/>
          </p:nvCxnSpPr>
          <p:spPr bwMode="auto">
            <a:xfrm flipH="1">
              <a:off x="1278693" y="5680075"/>
              <a:ext cx="2934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1" name="Line 485"/>
            <p:cNvCxnSpPr>
              <a:cxnSpLocks noChangeShapeType="1"/>
            </p:cNvCxnSpPr>
            <p:nvPr/>
          </p:nvCxnSpPr>
          <p:spPr bwMode="auto">
            <a:xfrm flipH="1">
              <a:off x="1278693" y="5546725"/>
              <a:ext cx="2934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2" name="Line 486"/>
            <p:cNvCxnSpPr>
              <a:cxnSpLocks noChangeShapeType="1"/>
            </p:cNvCxnSpPr>
            <p:nvPr/>
          </p:nvCxnSpPr>
          <p:spPr bwMode="auto">
            <a:xfrm flipH="1">
              <a:off x="1278693" y="5413375"/>
              <a:ext cx="2934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3" name="Line 487"/>
            <p:cNvCxnSpPr>
              <a:cxnSpLocks noChangeShapeType="1"/>
            </p:cNvCxnSpPr>
            <p:nvPr/>
          </p:nvCxnSpPr>
          <p:spPr bwMode="auto">
            <a:xfrm flipH="1">
              <a:off x="1278693" y="5283835"/>
              <a:ext cx="2934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4" name="Line 488"/>
            <p:cNvCxnSpPr>
              <a:cxnSpLocks noChangeShapeType="1"/>
            </p:cNvCxnSpPr>
            <p:nvPr/>
          </p:nvCxnSpPr>
          <p:spPr bwMode="auto">
            <a:xfrm flipH="1">
              <a:off x="1278693" y="5150485"/>
              <a:ext cx="2934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5" name="Line 489"/>
            <p:cNvCxnSpPr>
              <a:cxnSpLocks noChangeShapeType="1"/>
            </p:cNvCxnSpPr>
            <p:nvPr/>
          </p:nvCxnSpPr>
          <p:spPr bwMode="auto">
            <a:xfrm flipH="1">
              <a:off x="1278693" y="5017770"/>
              <a:ext cx="2934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" name="Line 490"/>
            <p:cNvCxnSpPr>
              <a:cxnSpLocks noChangeShapeType="1"/>
            </p:cNvCxnSpPr>
            <p:nvPr/>
          </p:nvCxnSpPr>
          <p:spPr bwMode="auto">
            <a:xfrm flipH="1">
              <a:off x="1278693" y="4884420"/>
              <a:ext cx="2934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7" name="Line 491"/>
            <p:cNvCxnSpPr>
              <a:cxnSpLocks noChangeShapeType="1"/>
            </p:cNvCxnSpPr>
            <p:nvPr/>
          </p:nvCxnSpPr>
          <p:spPr bwMode="auto">
            <a:xfrm flipH="1">
              <a:off x="1278693" y="4751070"/>
              <a:ext cx="2934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8" name="Line 492"/>
            <p:cNvCxnSpPr>
              <a:cxnSpLocks noChangeShapeType="1"/>
            </p:cNvCxnSpPr>
            <p:nvPr/>
          </p:nvCxnSpPr>
          <p:spPr bwMode="auto">
            <a:xfrm flipH="1">
              <a:off x="1278693" y="4621530"/>
              <a:ext cx="2934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9" name="Line 493"/>
            <p:cNvCxnSpPr>
              <a:cxnSpLocks noChangeShapeType="1"/>
            </p:cNvCxnSpPr>
            <p:nvPr/>
          </p:nvCxnSpPr>
          <p:spPr bwMode="auto">
            <a:xfrm flipH="1">
              <a:off x="1278693" y="4488180"/>
              <a:ext cx="2934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0" name="Line 494"/>
            <p:cNvCxnSpPr>
              <a:cxnSpLocks noChangeShapeType="1"/>
            </p:cNvCxnSpPr>
            <p:nvPr/>
          </p:nvCxnSpPr>
          <p:spPr bwMode="auto">
            <a:xfrm flipH="1">
              <a:off x="1278693" y="4355465"/>
              <a:ext cx="2934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7" name="Line 496"/>
          <p:cNvCxnSpPr>
            <a:cxnSpLocks noChangeShapeType="1"/>
          </p:cNvCxnSpPr>
          <p:nvPr/>
        </p:nvCxnSpPr>
        <p:spPr bwMode="auto">
          <a:xfrm flipH="1">
            <a:off x="1278693" y="4222115"/>
            <a:ext cx="2934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Line 497"/>
          <p:cNvCxnSpPr>
            <a:cxnSpLocks noChangeShapeType="1"/>
          </p:cNvCxnSpPr>
          <p:nvPr/>
        </p:nvCxnSpPr>
        <p:spPr bwMode="auto">
          <a:xfrm flipH="1">
            <a:off x="1278693" y="4092575"/>
            <a:ext cx="2934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Line 498"/>
          <p:cNvCxnSpPr>
            <a:cxnSpLocks noChangeShapeType="1"/>
          </p:cNvCxnSpPr>
          <p:nvPr/>
        </p:nvCxnSpPr>
        <p:spPr bwMode="auto">
          <a:xfrm flipH="1">
            <a:off x="1278693" y="3959225"/>
            <a:ext cx="2934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Line 499"/>
          <p:cNvCxnSpPr>
            <a:cxnSpLocks noChangeShapeType="1"/>
          </p:cNvCxnSpPr>
          <p:nvPr/>
        </p:nvCxnSpPr>
        <p:spPr bwMode="auto">
          <a:xfrm flipH="1">
            <a:off x="1278693" y="3825875"/>
            <a:ext cx="2934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Line 500"/>
          <p:cNvCxnSpPr>
            <a:cxnSpLocks noChangeShapeType="1"/>
          </p:cNvCxnSpPr>
          <p:nvPr/>
        </p:nvCxnSpPr>
        <p:spPr bwMode="auto">
          <a:xfrm flipH="1">
            <a:off x="1278693" y="3693160"/>
            <a:ext cx="2934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Line 501"/>
          <p:cNvCxnSpPr>
            <a:cxnSpLocks noChangeShapeType="1"/>
          </p:cNvCxnSpPr>
          <p:nvPr/>
        </p:nvCxnSpPr>
        <p:spPr bwMode="auto">
          <a:xfrm flipH="1">
            <a:off x="1278693" y="3563620"/>
            <a:ext cx="2934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Line 502"/>
          <p:cNvCxnSpPr>
            <a:cxnSpLocks noChangeShapeType="1"/>
          </p:cNvCxnSpPr>
          <p:nvPr/>
        </p:nvCxnSpPr>
        <p:spPr bwMode="auto">
          <a:xfrm flipH="1">
            <a:off x="1278693" y="3430270"/>
            <a:ext cx="2934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Line 503"/>
          <p:cNvCxnSpPr>
            <a:cxnSpLocks noChangeShapeType="1"/>
          </p:cNvCxnSpPr>
          <p:nvPr/>
        </p:nvCxnSpPr>
        <p:spPr bwMode="auto">
          <a:xfrm flipH="1">
            <a:off x="1278693" y="3296920"/>
            <a:ext cx="2934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Line 504"/>
          <p:cNvCxnSpPr>
            <a:cxnSpLocks noChangeShapeType="1"/>
          </p:cNvCxnSpPr>
          <p:nvPr/>
        </p:nvCxnSpPr>
        <p:spPr bwMode="auto">
          <a:xfrm flipH="1">
            <a:off x="1278693" y="3163570"/>
            <a:ext cx="2934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Line 505"/>
          <p:cNvCxnSpPr>
            <a:cxnSpLocks noChangeShapeType="1"/>
          </p:cNvCxnSpPr>
          <p:nvPr/>
        </p:nvCxnSpPr>
        <p:spPr bwMode="auto">
          <a:xfrm flipH="1">
            <a:off x="1278693" y="3030855"/>
            <a:ext cx="2934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Line 506"/>
          <p:cNvCxnSpPr>
            <a:cxnSpLocks noChangeShapeType="1"/>
          </p:cNvCxnSpPr>
          <p:nvPr/>
        </p:nvCxnSpPr>
        <p:spPr bwMode="auto">
          <a:xfrm flipH="1">
            <a:off x="1278693" y="2901315"/>
            <a:ext cx="2934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Line 507"/>
          <p:cNvCxnSpPr>
            <a:cxnSpLocks noChangeShapeType="1"/>
          </p:cNvCxnSpPr>
          <p:nvPr/>
        </p:nvCxnSpPr>
        <p:spPr bwMode="auto">
          <a:xfrm flipH="1">
            <a:off x="1278693" y="2767965"/>
            <a:ext cx="2934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Line 508"/>
          <p:cNvCxnSpPr>
            <a:cxnSpLocks noChangeShapeType="1"/>
          </p:cNvCxnSpPr>
          <p:nvPr/>
        </p:nvCxnSpPr>
        <p:spPr bwMode="auto">
          <a:xfrm flipH="1">
            <a:off x="1278693" y="2634615"/>
            <a:ext cx="2934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Line 509"/>
          <p:cNvCxnSpPr>
            <a:cxnSpLocks noChangeShapeType="1"/>
          </p:cNvCxnSpPr>
          <p:nvPr/>
        </p:nvCxnSpPr>
        <p:spPr bwMode="auto">
          <a:xfrm flipH="1">
            <a:off x="1278693" y="2501265"/>
            <a:ext cx="2934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Line 510"/>
          <p:cNvCxnSpPr>
            <a:cxnSpLocks noChangeShapeType="1"/>
          </p:cNvCxnSpPr>
          <p:nvPr/>
        </p:nvCxnSpPr>
        <p:spPr bwMode="auto">
          <a:xfrm flipH="1">
            <a:off x="1278693" y="2371725"/>
            <a:ext cx="2934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Line 511"/>
          <p:cNvCxnSpPr>
            <a:cxnSpLocks noChangeShapeType="1"/>
          </p:cNvCxnSpPr>
          <p:nvPr/>
        </p:nvCxnSpPr>
        <p:spPr bwMode="auto">
          <a:xfrm flipH="1">
            <a:off x="1278693" y="2239010"/>
            <a:ext cx="2934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Line 512"/>
          <p:cNvCxnSpPr>
            <a:cxnSpLocks noChangeShapeType="1"/>
          </p:cNvCxnSpPr>
          <p:nvPr/>
        </p:nvCxnSpPr>
        <p:spPr bwMode="auto">
          <a:xfrm flipH="1">
            <a:off x="1278693" y="2105660"/>
            <a:ext cx="2934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Line 513"/>
          <p:cNvCxnSpPr>
            <a:cxnSpLocks noChangeShapeType="1"/>
          </p:cNvCxnSpPr>
          <p:nvPr/>
        </p:nvCxnSpPr>
        <p:spPr bwMode="auto">
          <a:xfrm flipH="1">
            <a:off x="1278693" y="1972310"/>
            <a:ext cx="2934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Line 514"/>
          <p:cNvCxnSpPr>
            <a:cxnSpLocks noChangeShapeType="1"/>
          </p:cNvCxnSpPr>
          <p:nvPr/>
        </p:nvCxnSpPr>
        <p:spPr bwMode="auto">
          <a:xfrm flipH="1">
            <a:off x="1278693" y="1842770"/>
            <a:ext cx="2934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Line 515"/>
          <p:cNvCxnSpPr>
            <a:cxnSpLocks noChangeShapeType="1"/>
          </p:cNvCxnSpPr>
          <p:nvPr/>
        </p:nvCxnSpPr>
        <p:spPr bwMode="auto">
          <a:xfrm flipH="1">
            <a:off x="1278693" y="1709420"/>
            <a:ext cx="2934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Line 516"/>
          <p:cNvCxnSpPr>
            <a:cxnSpLocks noChangeShapeType="1"/>
          </p:cNvCxnSpPr>
          <p:nvPr/>
        </p:nvCxnSpPr>
        <p:spPr bwMode="auto">
          <a:xfrm flipH="1">
            <a:off x="1278693" y="1576070"/>
            <a:ext cx="2934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Line 517"/>
          <p:cNvCxnSpPr>
            <a:cxnSpLocks noChangeShapeType="1"/>
          </p:cNvCxnSpPr>
          <p:nvPr/>
        </p:nvCxnSpPr>
        <p:spPr bwMode="auto">
          <a:xfrm flipH="1">
            <a:off x="1278693" y="1443355"/>
            <a:ext cx="2934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Line 518"/>
          <p:cNvCxnSpPr>
            <a:cxnSpLocks noChangeShapeType="1"/>
          </p:cNvCxnSpPr>
          <p:nvPr/>
        </p:nvCxnSpPr>
        <p:spPr bwMode="auto">
          <a:xfrm flipH="1">
            <a:off x="1278693" y="1310005"/>
            <a:ext cx="2934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Line 519"/>
          <p:cNvCxnSpPr>
            <a:cxnSpLocks noChangeShapeType="1"/>
          </p:cNvCxnSpPr>
          <p:nvPr/>
        </p:nvCxnSpPr>
        <p:spPr bwMode="auto">
          <a:xfrm flipH="1">
            <a:off x="1278693" y="1180465"/>
            <a:ext cx="2934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Line 520"/>
          <p:cNvCxnSpPr>
            <a:cxnSpLocks noChangeShapeType="1"/>
          </p:cNvCxnSpPr>
          <p:nvPr/>
        </p:nvCxnSpPr>
        <p:spPr bwMode="auto">
          <a:xfrm flipH="1">
            <a:off x="1278693" y="1047115"/>
            <a:ext cx="2934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" name="Line 521"/>
          <p:cNvCxnSpPr>
            <a:cxnSpLocks noChangeShapeType="1"/>
          </p:cNvCxnSpPr>
          <p:nvPr/>
        </p:nvCxnSpPr>
        <p:spPr bwMode="auto">
          <a:xfrm flipH="1">
            <a:off x="1278693" y="913765"/>
            <a:ext cx="2934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Rectangle 522"/>
          <p:cNvSpPr>
            <a:spLocks noChangeArrowheads="1"/>
          </p:cNvSpPr>
          <p:nvPr/>
        </p:nvSpPr>
        <p:spPr bwMode="auto">
          <a:xfrm>
            <a:off x="1157120" y="6038850"/>
            <a:ext cx="56175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Rectangle 523"/>
          <p:cNvSpPr>
            <a:spLocks noChangeArrowheads="1"/>
          </p:cNvSpPr>
          <p:nvPr/>
        </p:nvSpPr>
        <p:spPr bwMode="auto">
          <a:xfrm>
            <a:off x="1044770" y="5905500"/>
            <a:ext cx="168525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Rectangle 524"/>
          <p:cNvSpPr>
            <a:spLocks noChangeArrowheads="1"/>
          </p:cNvSpPr>
          <p:nvPr/>
        </p:nvSpPr>
        <p:spPr bwMode="auto">
          <a:xfrm>
            <a:off x="1044770" y="5772150"/>
            <a:ext cx="168525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Rectangle 525"/>
          <p:cNvSpPr>
            <a:spLocks noChangeArrowheads="1"/>
          </p:cNvSpPr>
          <p:nvPr/>
        </p:nvSpPr>
        <p:spPr bwMode="auto">
          <a:xfrm>
            <a:off x="1044770" y="5639435"/>
            <a:ext cx="168525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Rectangle 526"/>
          <p:cNvSpPr>
            <a:spLocks noChangeArrowheads="1"/>
          </p:cNvSpPr>
          <p:nvPr/>
        </p:nvSpPr>
        <p:spPr bwMode="auto">
          <a:xfrm>
            <a:off x="1044770" y="5509895"/>
            <a:ext cx="168525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" name="Rectangle 527"/>
          <p:cNvSpPr>
            <a:spLocks noChangeArrowheads="1"/>
          </p:cNvSpPr>
          <p:nvPr/>
        </p:nvSpPr>
        <p:spPr bwMode="auto">
          <a:xfrm>
            <a:off x="986079" y="5376545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Rectangle 528"/>
          <p:cNvSpPr>
            <a:spLocks noChangeArrowheads="1"/>
          </p:cNvSpPr>
          <p:nvPr/>
        </p:nvSpPr>
        <p:spPr bwMode="auto">
          <a:xfrm>
            <a:off x="986079" y="5243195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Rectangle 529"/>
          <p:cNvSpPr>
            <a:spLocks noChangeArrowheads="1"/>
          </p:cNvSpPr>
          <p:nvPr/>
        </p:nvSpPr>
        <p:spPr bwMode="auto">
          <a:xfrm>
            <a:off x="986079" y="5109845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1400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Rectangle 530"/>
          <p:cNvSpPr>
            <a:spLocks noChangeArrowheads="1"/>
          </p:cNvSpPr>
          <p:nvPr/>
        </p:nvSpPr>
        <p:spPr bwMode="auto">
          <a:xfrm>
            <a:off x="986079" y="4977130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Rectangle 531"/>
          <p:cNvSpPr>
            <a:spLocks noChangeArrowheads="1"/>
          </p:cNvSpPr>
          <p:nvPr/>
        </p:nvSpPr>
        <p:spPr bwMode="auto">
          <a:xfrm>
            <a:off x="986079" y="4847590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3" name="Rectangle 532"/>
          <p:cNvSpPr>
            <a:spLocks noChangeArrowheads="1"/>
          </p:cNvSpPr>
          <p:nvPr/>
        </p:nvSpPr>
        <p:spPr bwMode="auto">
          <a:xfrm>
            <a:off x="986079" y="4714240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Rectangle 533"/>
          <p:cNvSpPr>
            <a:spLocks noChangeArrowheads="1"/>
          </p:cNvSpPr>
          <p:nvPr/>
        </p:nvSpPr>
        <p:spPr bwMode="auto">
          <a:xfrm>
            <a:off x="986079" y="4580890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2200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5" name="Rectangle 534"/>
          <p:cNvSpPr>
            <a:spLocks noChangeArrowheads="1"/>
          </p:cNvSpPr>
          <p:nvPr/>
        </p:nvSpPr>
        <p:spPr bwMode="auto">
          <a:xfrm>
            <a:off x="986079" y="4447540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2400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6" name="Rectangle 535"/>
          <p:cNvSpPr>
            <a:spLocks noChangeArrowheads="1"/>
          </p:cNvSpPr>
          <p:nvPr/>
        </p:nvSpPr>
        <p:spPr bwMode="auto">
          <a:xfrm>
            <a:off x="986079" y="4318000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2600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7" name="Rectangle 536"/>
          <p:cNvSpPr>
            <a:spLocks noChangeArrowheads="1"/>
          </p:cNvSpPr>
          <p:nvPr/>
        </p:nvSpPr>
        <p:spPr bwMode="auto">
          <a:xfrm>
            <a:off x="986079" y="4185285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2800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8" name="Rectangle 537"/>
          <p:cNvSpPr>
            <a:spLocks noChangeArrowheads="1"/>
          </p:cNvSpPr>
          <p:nvPr/>
        </p:nvSpPr>
        <p:spPr bwMode="auto">
          <a:xfrm>
            <a:off x="986079" y="4051935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9" name="Rectangle 538"/>
          <p:cNvSpPr>
            <a:spLocks noChangeArrowheads="1"/>
          </p:cNvSpPr>
          <p:nvPr/>
        </p:nvSpPr>
        <p:spPr bwMode="auto">
          <a:xfrm>
            <a:off x="986079" y="3918585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3200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0" name="Rectangle 539"/>
          <p:cNvSpPr>
            <a:spLocks noChangeArrowheads="1"/>
          </p:cNvSpPr>
          <p:nvPr/>
        </p:nvSpPr>
        <p:spPr bwMode="auto">
          <a:xfrm>
            <a:off x="986079" y="3789045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3400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1" name="Rectangle 540"/>
          <p:cNvSpPr>
            <a:spLocks noChangeArrowheads="1"/>
          </p:cNvSpPr>
          <p:nvPr/>
        </p:nvSpPr>
        <p:spPr bwMode="auto">
          <a:xfrm>
            <a:off x="986079" y="3655695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3600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2" name="Rectangle 541"/>
          <p:cNvSpPr>
            <a:spLocks noChangeArrowheads="1"/>
          </p:cNvSpPr>
          <p:nvPr/>
        </p:nvSpPr>
        <p:spPr bwMode="auto">
          <a:xfrm>
            <a:off x="986079" y="3522980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3800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3" name="Rectangle 542"/>
          <p:cNvSpPr>
            <a:spLocks noChangeArrowheads="1"/>
          </p:cNvSpPr>
          <p:nvPr/>
        </p:nvSpPr>
        <p:spPr bwMode="auto">
          <a:xfrm>
            <a:off x="986079" y="3389630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4000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4" name="Rectangle 543"/>
          <p:cNvSpPr>
            <a:spLocks noChangeArrowheads="1"/>
          </p:cNvSpPr>
          <p:nvPr/>
        </p:nvSpPr>
        <p:spPr bwMode="auto">
          <a:xfrm>
            <a:off x="986079" y="3256280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4200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5" name="Rectangle 544"/>
          <p:cNvSpPr>
            <a:spLocks noChangeArrowheads="1"/>
          </p:cNvSpPr>
          <p:nvPr/>
        </p:nvSpPr>
        <p:spPr bwMode="auto">
          <a:xfrm>
            <a:off x="986079" y="3126740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4400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6" name="Rectangle 545"/>
          <p:cNvSpPr>
            <a:spLocks noChangeArrowheads="1"/>
          </p:cNvSpPr>
          <p:nvPr/>
        </p:nvSpPr>
        <p:spPr bwMode="auto">
          <a:xfrm>
            <a:off x="986079" y="2993390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4600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7" name="Rectangle 546"/>
          <p:cNvSpPr>
            <a:spLocks noChangeArrowheads="1"/>
          </p:cNvSpPr>
          <p:nvPr/>
        </p:nvSpPr>
        <p:spPr bwMode="auto">
          <a:xfrm>
            <a:off x="986079" y="2860040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4800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8" name="Rectangle 547"/>
          <p:cNvSpPr>
            <a:spLocks noChangeArrowheads="1"/>
          </p:cNvSpPr>
          <p:nvPr/>
        </p:nvSpPr>
        <p:spPr bwMode="auto">
          <a:xfrm>
            <a:off x="986079" y="2727325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9" name="Rectangle 548"/>
          <p:cNvSpPr>
            <a:spLocks noChangeArrowheads="1"/>
          </p:cNvSpPr>
          <p:nvPr/>
        </p:nvSpPr>
        <p:spPr bwMode="auto">
          <a:xfrm>
            <a:off x="986079" y="2597785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5200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0" name="Rectangle 549"/>
          <p:cNvSpPr>
            <a:spLocks noChangeArrowheads="1"/>
          </p:cNvSpPr>
          <p:nvPr/>
        </p:nvSpPr>
        <p:spPr bwMode="auto">
          <a:xfrm>
            <a:off x="986079" y="2464435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5400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1" name="Rectangle 550"/>
          <p:cNvSpPr>
            <a:spLocks noChangeArrowheads="1"/>
          </p:cNvSpPr>
          <p:nvPr/>
        </p:nvSpPr>
        <p:spPr bwMode="auto">
          <a:xfrm>
            <a:off x="986079" y="2331085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5600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2" name="Rectangle 551"/>
          <p:cNvSpPr>
            <a:spLocks noChangeArrowheads="1"/>
          </p:cNvSpPr>
          <p:nvPr/>
        </p:nvSpPr>
        <p:spPr bwMode="auto">
          <a:xfrm>
            <a:off x="986079" y="2197735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5800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3" name="Rectangle 552"/>
          <p:cNvSpPr>
            <a:spLocks noChangeArrowheads="1"/>
          </p:cNvSpPr>
          <p:nvPr/>
        </p:nvSpPr>
        <p:spPr bwMode="auto">
          <a:xfrm>
            <a:off x="986079" y="2068195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6000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4" name="Rectangle 553"/>
          <p:cNvSpPr>
            <a:spLocks noChangeArrowheads="1"/>
          </p:cNvSpPr>
          <p:nvPr/>
        </p:nvSpPr>
        <p:spPr bwMode="auto">
          <a:xfrm>
            <a:off x="986079" y="1935480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6200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5" name="Rectangle 554"/>
          <p:cNvSpPr>
            <a:spLocks noChangeArrowheads="1"/>
          </p:cNvSpPr>
          <p:nvPr/>
        </p:nvSpPr>
        <p:spPr bwMode="auto">
          <a:xfrm>
            <a:off x="986079" y="1802130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6400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6" name="Rectangle 555"/>
          <p:cNvSpPr>
            <a:spLocks noChangeArrowheads="1"/>
          </p:cNvSpPr>
          <p:nvPr/>
        </p:nvSpPr>
        <p:spPr bwMode="auto">
          <a:xfrm>
            <a:off x="986079" y="1668780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6600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7" name="Rectangle 556"/>
          <p:cNvSpPr>
            <a:spLocks noChangeArrowheads="1"/>
          </p:cNvSpPr>
          <p:nvPr/>
        </p:nvSpPr>
        <p:spPr bwMode="auto">
          <a:xfrm>
            <a:off x="986079" y="1539240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6800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8" name="Rectangle 557"/>
          <p:cNvSpPr>
            <a:spLocks noChangeArrowheads="1"/>
          </p:cNvSpPr>
          <p:nvPr/>
        </p:nvSpPr>
        <p:spPr bwMode="auto">
          <a:xfrm>
            <a:off x="986079" y="1405890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7000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9" name="Rectangle 558"/>
          <p:cNvSpPr>
            <a:spLocks noChangeArrowheads="1"/>
          </p:cNvSpPr>
          <p:nvPr/>
        </p:nvSpPr>
        <p:spPr bwMode="auto">
          <a:xfrm>
            <a:off x="986079" y="1273175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7200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0" name="Rectangle 559"/>
          <p:cNvSpPr>
            <a:spLocks noChangeArrowheads="1"/>
          </p:cNvSpPr>
          <p:nvPr/>
        </p:nvSpPr>
        <p:spPr bwMode="auto">
          <a:xfrm>
            <a:off x="986079" y="1139825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7400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1" name="Rectangle 560"/>
          <p:cNvSpPr>
            <a:spLocks noChangeArrowheads="1"/>
          </p:cNvSpPr>
          <p:nvPr/>
        </p:nvSpPr>
        <p:spPr bwMode="auto">
          <a:xfrm>
            <a:off x="986079" y="1006475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7600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2" name="Rectangle 561"/>
          <p:cNvSpPr>
            <a:spLocks noChangeArrowheads="1"/>
          </p:cNvSpPr>
          <p:nvPr/>
        </p:nvSpPr>
        <p:spPr bwMode="auto">
          <a:xfrm>
            <a:off x="986079" y="876935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7800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3" name="Rectangle 562"/>
          <p:cNvSpPr>
            <a:spLocks noChangeArrowheads="1"/>
          </p:cNvSpPr>
          <p:nvPr/>
        </p:nvSpPr>
        <p:spPr bwMode="auto">
          <a:xfrm>
            <a:off x="986079" y="777240"/>
            <a:ext cx="223862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6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7951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4" name="Rectangle 563"/>
          <p:cNvSpPr>
            <a:spLocks noChangeArrowheads="1"/>
          </p:cNvSpPr>
          <p:nvPr/>
        </p:nvSpPr>
        <p:spPr bwMode="auto">
          <a:xfrm rot="16200000">
            <a:off x="418171" y="3234057"/>
            <a:ext cx="892526" cy="259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9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Intensity</a:t>
            </a:r>
            <a:r>
              <a:rPr lang="pl-PL" sz="9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pl-PL" sz="9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cps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6" name="Freeform 565"/>
          <p:cNvSpPr>
            <a:spLocks/>
          </p:cNvSpPr>
          <p:nvPr/>
        </p:nvSpPr>
        <p:spPr bwMode="auto">
          <a:xfrm>
            <a:off x="1303007" y="980440"/>
            <a:ext cx="5285482" cy="5095240"/>
          </a:xfrm>
          <a:custGeom>
            <a:avLst/>
            <a:gdLst>
              <a:gd name="T0" fmla="*/ 9 w 1082"/>
              <a:gd name="T1" fmla="*/ 1377 h 1377"/>
              <a:gd name="T2" fmla="*/ 28 w 1082"/>
              <a:gd name="T3" fmla="*/ 1377 h 1377"/>
              <a:gd name="T4" fmla="*/ 47 w 1082"/>
              <a:gd name="T5" fmla="*/ 1377 h 1377"/>
              <a:gd name="T6" fmla="*/ 66 w 1082"/>
              <a:gd name="T7" fmla="*/ 1377 h 1377"/>
              <a:gd name="T8" fmla="*/ 85 w 1082"/>
              <a:gd name="T9" fmla="*/ 1377 h 1377"/>
              <a:gd name="T10" fmla="*/ 104 w 1082"/>
              <a:gd name="T11" fmla="*/ 1377 h 1377"/>
              <a:gd name="T12" fmla="*/ 122 w 1082"/>
              <a:gd name="T13" fmla="*/ 1377 h 1377"/>
              <a:gd name="T14" fmla="*/ 141 w 1082"/>
              <a:gd name="T15" fmla="*/ 1377 h 1377"/>
              <a:gd name="T16" fmla="*/ 160 w 1082"/>
              <a:gd name="T17" fmla="*/ 1377 h 1377"/>
              <a:gd name="T18" fmla="*/ 179 w 1082"/>
              <a:gd name="T19" fmla="*/ 1377 h 1377"/>
              <a:gd name="T20" fmla="*/ 198 w 1082"/>
              <a:gd name="T21" fmla="*/ 1377 h 1377"/>
              <a:gd name="T22" fmla="*/ 217 w 1082"/>
              <a:gd name="T23" fmla="*/ 1377 h 1377"/>
              <a:gd name="T24" fmla="*/ 236 w 1082"/>
              <a:gd name="T25" fmla="*/ 1377 h 1377"/>
              <a:gd name="T26" fmla="*/ 255 w 1082"/>
              <a:gd name="T27" fmla="*/ 1377 h 1377"/>
              <a:gd name="T28" fmla="*/ 274 w 1082"/>
              <a:gd name="T29" fmla="*/ 1377 h 1377"/>
              <a:gd name="T30" fmla="*/ 293 w 1082"/>
              <a:gd name="T31" fmla="*/ 1377 h 1377"/>
              <a:gd name="T32" fmla="*/ 312 w 1082"/>
              <a:gd name="T33" fmla="*/ 1377 h 1377"/>
              <a:gd name="T34" fmla="*/ 330 w 1082"/>
              <a:gd name="T35" fmla="*/ 1377 h 1377"/>
              <a:gd name="T36" fmla="*/ 349 w 1082"/>
              <a:gd name="T37" fmla="*/ 1377 h 1377"/>
              <a:gd name="T38" fmla="*/ 368 w 1082"/>
              <a:gd name="T39" fmla="*/ 1377 h 1377"/>
              <a:gd name="T40" fmla="*/ 387 w 1082"/>
              <a:gd name="T41" fmla="*/ 1373 h 1377"/>
              <a:gd name="T42" fmla="*/ 406 w 1082"/>
              <a:gd name="T43" fmla="*/ 1355 h 1377"/>
              <a:gd name="T44" fmla="*/ 425 w 1082"/>
              <a:gd name="T45" fmla="*/ 0 h 1377"/>
              <a:gd name="T46" fmla="*/ 444 w 1082"/>
              <a:gd name="T47" fmla="*/ 1319 h 1377"/>
              <a:gd name="T48" fmla="*/ 463 w 1082"/>
              <a:gd name="T49" fmla="*/ 1359 h 1377"/>
              <a:gd name="T50" fmla="*/ 482 w 1082"/>
              <a:gd name="T51" fmla="*/ 1373 h 1377"/>
              <a:gd name="T52" fmla="*/ 501 w 1082"/>
              <a:gd name="T53" fmla="*/ 1368 h 1377"/>
              <a:gd name="T54" fmla="*/ 520 w 1082"/>
              <a:gd name="T55" fmla="*/ 1377 h 1377"/>
              <a:gd name="T56" fmla="*/ 538 w 1082"/>
              <a:gd name="T57" fmla="*/ 1274 h 1377"/>
              <a:gd name="T58" fmla="*/ 557 w 1082"/>
              <a:gd name="T59" fmla="*/ 814 h 1377"/>
              <a:gd name="T60" fmla="*/ 576 w 1082"/>
              <a:gd name="T61" fmla="*/ 1292 h 1377"/>
              <a:gd name="T62" fmla="*/ 595 w 1082"/>
              <a:gd name="T63" fmla="*/ 1346 h 1377"/>
              <a:gd name="T64" fmla="*/ 614 w 1082"/>
              <a:gd name="T65" fmla="*/ 1359 h 1377"/>
              <a:gd name="T66" fmla="*/ 633 w 1082"/>
              <a:gd name="T67" fmla="*/ 1377 h 1377"/>
              <a:gd name="T68" fmla="*/ 652 w 1082"/>
              <a:gd name="T69" fmla="*/ 1377 h 1377"/>
              <a:gd name="T70" fmla="*/ 671 w 1082"/>
              <a:gd name="T71" fmla="*/ 1377 h 1377"/>
              <a:gd name="T72" fmla="*/ 690 w 1082"/>
              <a:gd name="T73" fmla="*/ 1364 h 1377"/>
              <a:gd name="T74" fmla="*/ 709 w 1082"/>
              <a:gd name="T75" fmla="*/ 1377 h 1377"/>
              <a:gd name="T76" fmla="*/ 728 w 1082"/>
              <a:gd name="T77" fmla="*/ 1355 h 1377"/>
              <a:gd name="T78" fmla="*/ 746 w 1082"/>
              <a:gd name="T79" fmla="*/ 1377 h 1377"/>
              <a:gd name="T80" fmla="*/ 765 w 1082"/>
              <a:gd name="T81" fmla="*/ 1373 h 1377"/>
              <a:gd name="T82" fmla="*/ 784 w 1082"/>
              <a:gd name="T83" fmla="*/ 1324 h 1377"/>
              <a:gd name="T84" fmla="*/ 803 w 1082"/>
              <a:gd name="T85" fmla="*/ 1355 h 1377"/>
              <a:gd name="T86" fmla="*/ 822 w 1082"/>
              <a:gd name="T87" fmla="*/ 1377 h 1377"/>
              <a:gd name="T88" fmla="*/ 841 w 1082"/>
              <a:gd name="T89" fmla="*/ 1373 h 1377"/>
              <a:gd name="T90" fmla="*/ 860 w 1082"/>
              <a:gd name="T91" fmla="*/ 1373 h 1377"/>
              <a:gd name="T92" fmla="*/ 879 w 1082"/>
              <a:gd name="T93" fmla="*/ 1337 h 1377"/>
              <a:gd name="T94" fmla="*/ 898 w 1082"/>
              <a:gd name="T95" fmla="*/ 1373 h 1377"/>
              <a:gd name="T96" fmla="*/ 917 w 1082"/>
              <a:gd name="T97" fmla="*/ 1368 h 1377"/>
              <a:gd name="T98" fmla="*/ 936 w 1082"/>
              <a:gd name="T99" fmla="*/ 1364 h 1377"/>
              <a:gd name="T100" fmla="*/ 954 w 1082"/>
              <a:gd name="T101" fmla="*/ 1341 h 1377"/>
              <a:gd name="T102" fmla="*/ 973 w 1082"/>
              <a:gd name="T103" fmla="*/ 1373 h 1377"/>
              <a:gd name="T104" fmla="*/ 992 w 1082"/>
              <a:gd name="T105" fmla="*/ 1337 h 1377"/>
              <a:gd name="T106" fmla="*/ 1011 w 1082"/>
              <a:gd name="T107" fmla="*/ 1364 h 1377"/>
              <a:gd name="T108" fmla="*/ 1030 w 1082"/>
              <a:gd name="T109" fmla="*/ 1364 h 1377"/>
              <a:gd name="T110" fmla="*/ 1049 w 1082"/>
              <a:gd name="T111" fmla="*/ 1377 h 1377"/>
              <a:gd name="T112" fmla="*/ 1068 w 1082"/>
              <a:gd name="T113" fmla="*/ 1377 h 1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82" h="1377">
                <a:moveTo>
                  <a:pt x="0" y="1377"/>
                </a:moveTo>
                <a:lnTo>
                  <a:pt x="0" y="1377"/>
                </a:lnTo>
                <a:lnTo>
                  <a:pt x="4" y="1377"/>
                </a:lnTo>
                <a:lnTo>
                  <a:pt x="9" y="1377"/>
                </a:lnTo>
                <a:lnTo>
                  <a:pt x="14" y="1377"/>
                </a:lnTo>
                <a:lnTo>
                  <a:pt x="18" y="1377"/>
                </a:lnTo>
                <a:lnTo>
                  <a:pt x="23" y="1377"/>
                </a:lnTo>
                <a:lnTo>
                  <a:pt x="28" y="1377"/>
                </a:lnTo>
                <a:lnTo>
                  <a:pt x="33" y="1377"/>
                </a:lnTo>
                <a:lnTo>
                  <a:pt x="37" y="1377"/>
                </a:lnTo>
                <a:lnTo>
                  <a:pt x="42" y="1373"/>
                </a:lnTo>
                <a:lnTo>
                  <a:pt x="47" y="1377"/>
                </a:lnTo>
                <a:lnTo>
                  <a:pt x="52" y="1377"/>
                </a:lnTo>
                <a:lnTo>
                  <a:pt x="56" y="1377"/>
                </a:lnTo>
                <a:lnTo>
                  <a:pt x="61" y="1377"/>
                </a:lnTo>
                <a:lnTo>
                  <a:pt x="66" y="1377"/>
                </a:lnTo>
                <a:lnTo>
                  <a:pt x="70" y="1377"/>
                </a:lnTo>
                <a:lnTo>
                  <a:pt x="75" y="1377"/>
                </a:lnTo>
                <a:lnTo>
                  <a:pt x="80" y="1377"/>
                </a:lnTo>
                <a:lnTo>
                  <a:pt x="85" y="1377"/>
                </a:lnTo>
                <a:lnTo>
                  <a:pt x="89" y="1377"/>
                </a:lnTo>
                <a:lnTo>
                  <a:pt x="94" y="1373"/>
                </a:lnTo>
                <a:lnTo>
                  <a:pt x="99" y="1377"/>
                </a:lnTo>
                <a:lnTo>
                  <a:pt x="104" y="1377"/>
                </a:lnTo>
                <a:lnTo>
                  <a:pt x="108" y="1377"/>
                </a:lnTo>
                <a:lnTo>
                  <a:pt x="113" y="1373"/>
                </a:lnTo>
                <a:lnTo>
                  <a:pt x="118" y="1373"/>
                </a:lnTo>
                <a:lnTo>
                  <a:pt x="122" y="1377"/>
                </a:lnTo>
                <a:lnTo>
                  <a:pt x="127" y="1377"/>
                </a:lnTo>
                <a:lnTo>
                  <a:pt x="132" y="1377"/>
                </a:lnTo>
                <a:lnTo>
                  <a:pt x="137" y="1377"/>
                </a:lnTo>
                <a:lnTo>
                  <a:pt x="141" y="1377"/>
                </a:lnTo>
                <a:lnTo>
                  <a:pt x="146" y="1377"/>
                </a:lnTo>
                <a:lnTo>
                  <a:pt x="151" y="1373"/>
                </a:lnTo>
                <a:lnTo>
                  <a:pt x="156" y="1377"/>
                </a:lnTo>
                <a:lnTo>
                  <a:pt x="160" y="1377"/>
                </a:lnTo>
                <a:lnTo>
                  <a:pt x="165" y="1368"/>
                </a:lnTo>
                <a:lnTo>
                  <a:pt x="170" y="1377"/>
                </a:lnTo>
                <a:lnTo>
                  <a:pt x="174" y="1377"/>
                </a:lnTo>
                <a:lnTo>
                  <a:pt x="179" y="1377"/>
                </a:lnTo>
                <a:lnTo>
                  <a:pt x="184" y="1377"/>
                </a:lnTo>
                <a:lnTo>
                  <a:pt x="189" y="1377"/>
                </a:lnTo>
                <a:lnTo>
                  <a:pt x="193" y="1377"/>
                </a:lnTo>
                <a:lnTo>
                  <a:pt x="198" y="1377"/>
                </a:lnTo>
                <a:lnTo>
                  <a:pt x="203" y="1377"/>
                </a:lnTo>
                <a:lnTo>
                  <a:pt x="208" y="1377"/>
                </a:lnTo>
                <a:lnTo>
                  <a:pt x="212" y="1373"/>
                </a:lnTo>
                <a:lnTo>
                  <a:pt x="217" y="1377"/>
                </a:lnTo>
                <a:lnTo>
                  <a:pt x="222" y="1377"/>
                </a:lnTo>
                <a:lnTo>
                  <a:pt x="226" y="1377"/>
                </a:lnTo>
                <a:lnTo>
                  <a:pt x="231" y="1364"/>
                </a:lnTo>
                <a:lnTo>
                  <a:pt x="236" y="1377"/>
                </a:lnTo>
                <a:lnTo>
                  <a:pt x="241" y="1377"/>
                </a:lnTo>
                <a:lnTo>
                  <a:pt x="245" y="1377"/>
                </a:lnTo>
                <a:lnTo>
                  <a:pt x="250" y="1377"/>
                </a:lnTo>
                <a:lnTo>
                  <a:pt x="255" y="1377"/>
                </a:lnTo>
                <a:lnTo>
                  <a:pt x="260" y="1377"/>
                </a:lnTo>
                <a:lnTo>
                  <a:pt x="264" y="1377"/>
                </a:lnTo>
                <a:lnTo>
                  <a:pt x="269" y="1377"/>
                </a:lnTo>
                <a:lnTo>
                  <a:pt x="274" y="1377"/>
                </a:lnTo>
                <a:lnTo>
                  <a:pt x="278" y="1368"/>
                </a:lnTo>
                <a:lnTo>
                  <a:pt x="283" y="1373"/>
                </a:lnTo>
                <a:lnTo>
                  <a:pt x="288" y="1377"/>
                </a:lnTo>
                <a:lnTo>
                  <a:pt x="293" y="1377"/>
                </a:lnTo>
                <a:lnTo>
                  <a:pt x="297" y="1355"/>
                </a:lnTo>
                <a:lnTo>
                  <a:pt x="302" y="1377"/>
                </a:lnTo>
                <a:lnTo>
                  <a:pt x="307" y="1377"/>
                </a:lnTo>
                <a:lnTo>
                  <a:pt x="312" y="1377"/>
                </a:lnTo>
                <a:lnTo>
                  <a:pt x="316" y="1359"/>
                </a:lnTo>
                <a:lnTo>
                  <a:pt x="321" y="1377"/>
                </a:lnTo>
                <a:lnTo>
                  <a:pt x="326" y="1377"/>
                </a:lnTo>
                <a:lnTo>
                  <a:pt x="330" y="1377"/>
                </a:lnTo>
                <a:lnTo>
                  <a:pt x="335" y="1377"/>
                </a:lnTo>
                <a:lnTo>
                  <a:pt x="340" y="1377"/>
                </a:lnTo>
                <a:lnTo>
                  <a:pt x="345" y="1377"/>
                </a:lnTo>
                <a:lnTo>
                  <a:pt x="349" y="1377"/>
                </a:lnTo>
                <a:lnTo>
                  <a:pt x="354" y="1368"/>
                </a:lnTo>
                <a:lnTo>
                  <a:pt x="359" y="1377"/>
                </a:lnTo>
                <a:lnTo>
                  <a:pt x="364" y="1359"/>
                </a:lnTo>
                <a:lnTo>
                  <a:pt x="368" y="1377"/>
                </a:lnTo>
                <a:lnTo>
                  <a:pt x="373" y="1377"/>
                </a:lnTo>
                <a:lnTo>
                  <a:pt x="378" y="1368"/>
                </a:lnTo>
                <a:lnTo>
                  <a:pt x="382" y="1377"/>
                </a:lnTo>
                <a:lnTo>
                  <a:pt x="387" y="1373"/>
                </a:lnTo>
                <a:lnTo>
                  <a:pt x="392" y="1364"/>
                </a:lnTo>
                <a:lnTo>
                  <a:pt x="397" y="1377"/>
                </a:lnTo>
                <a:lnTo>
                  <a:pt x="401" y="1377"/>
                </a:lnTo>
                <a:lnTo>
                  <a:pt x="406" y="1355"/>
                </a:lnTo>
                <a:lnTo>
                  <a:pt x="411" y="1350"/>
                </a:lnTo>
                <a:lnTo>
                  <a:pt x="416" y="1113"/>
                </a:lnTo>
                <a:lnTo>
                  <a:pt x="420" y="201"/>
                </a:lnTo>
                <a:lnTo>
                  <a:pt x="425" y="0"/>
                </a:lnTo>
                <a:lnTo>
                  <a:pt x="430" y="197"/>
                </a:lnTo>
                <a:lnTo>
                  <a:pt x="434" y="979"/>
                </a:lnTo>
                <a:lnTo>
                  <a:pt x="439" y="1189"/>
                </a:lnTo>
                <a:lnTo>
                  <a:pt x="444" y="1319"/>
                </a:lnTo>
                <a:lnTo>
                  <a:pt x="449" y="1373"/>
                </a:lnTo>
                <a:lnTo>
                  <a:pt x="453" y="1377"/>
                </a:lnTo>
                <a:lnTo>
                  <a:pt x="458" y="1364"/>
                </a:lnTo>
                <a:lnTo>
                  <a:pt x="463" y="1359"/>
                </a:lnTo>
                <a:lnTo>
                  <a:pt x="468" y="1373"/>
                </a:lnTo>
                <a:lnTo>
                  <a:pt x="472" y="1364"/>
                </a:lnTo>
                <a:lnTo>
                  <a:pt x="477" y="1377"/>
                </a:lnTo>
                <a:lnTo>
                  <a:pt x="482" y="1373"/>
                </a:lnTo>
                <a:lnTo>
                  <a:pt x="486" y="1368"/>
                </a:lnTo>
                <a:lnTo>
                  <a:pt x="491" y="1364"/>
                </a:lnTo>
                <a:lnTo>
                  <a:pt x="496" y="1377"/>
                </a:lnTo>
                <a:lnTo>
                  <a:pt x="501" y="1368"/>
                </a:lnTo>
                <a:lnTo>
                  <a:pt x="505" y="1364"/>
                </a:lnTo>
                <a:lnTo>
                  <a:pt x="510" y="1377"/>
                </a:lnTo>
                <a:lnTo>
                  <a:pt x="515" y="1377"/>
                </a:lnTo>
                <a:lnTo>
                  <a:pt x="520" y="1377"/>
                </a:lnTo>
                <a:lnTo>
                  <a:pt x="524" y="1364"/>
                </a:lnTo>
                <a:lnTo>
                  <a:pt x="529" y="1355"/>
                </a:lnTo>
                <a:lnTo>
                  <a:pt x="534" y="1341"/>
                </a:lnTo>
                <a:lnTo>
                  <a:pt x="538" y="1274"/>
                </a:lnTo>
                <a:lnTo>
                  <a:pt x="543" y="1002"/>
                </a:lnTo>
                <a:lnTo>
                  <a:pt x="548" y="286"/>
                </a:lnTo>
                <a:lnTo>
                  <a:pt x="553" y="393"/>
                </a:lnTo>
                <a:lnTo>
                  <a:pt x="557" y="814"/>
                </a:lnTo>
                <a:lnTo>
                  <a:pt x="562" y="1145"/>
                </a:lnTo>
                <a:lnTo>
                  <a:pt x="567" y="1221"/>
                </a:lnTo>
                <a:lnTo>
                  <a:pt x="572" y="1243"/>
                </a:lnTo>
                <a:lnTo>
                  <a:pt x="576" y="1292"/>
                </a:lnTo>
                <a:lnTo>
                  <a:pt x="581" y="1341"/>
                </a:lnTo>
                <a:lnTo>
                  <a:pt x="586" y="1350"/>
                </a:lnTo>
                <a:lnTo>
                  <a:pt x="590" y="1346"/>
                </a:lnTo>
                <a:lnTo>
                  <a:pt x="595" y="1346"/>
                </a:lnTo>
                <a:lnTo>
                  <a:pt x="600" y="1355"/>
                </a:lnTo>
                <a:lnTo>
                  <a:pt x="605" y="1328"/>
                </a:lnTo>
                <a:lnTo>
                  <a:pt x="609" y="1355"/>
                </a:lnTo>
                <a:lnTo>
                  <a:pt x="614" y="1359"/>
                </a:lnTo>
                <a:lnTo>
                  <a:pt x="619" y="1364"/>
                </a:lnTo>
                <a:lnTo>
                  <a:pt x="624" y="1368"/>
                </a:lnTo>
                <a:lnTo>
                  <a:pt x="628" y="1355"/>
                </a:lnTo>
                <a:lnTo>
                  <a:pt x="633" y="1377"/>
                </a:lnTo>
                <a:lnTo>
                  <a:pt x="638" y="1377"/>
                </a:lnTo>
                <a:lnTo>
                  <a:pt x="642" y="1373"/>
                </a:lnTo>
                <a:lnTo>
                  <a:pt x="647" y="1377"/>
                </a:lnTo>
                <a:lnTo>
                  <a:pt x="652" y="1377"/>
                </a:lnTo>
                <a:lnTo>
                  <a:pt x="657" y="1377"/>
                </a:lnTo>
                <a:lnTo>
                  <a:pt x="661" y="1364"/>
                </a:lnTo>
                <a:lnTo>
                  <a:pt x="666" y="1337"/>
                </a:lnTo>
                <a:lnTo>
                  <a:pt x="671" y="1377"/>
                </a:lnTo>
                <a:lnTo>
                  <a:pt x="676" y="1346"/>
                </a:lnTo>
                <a:lnTo>
                  <a:pt x="680" y="1368"/>
                </a:lnTo>
                <a:lnTo>
                  <a:pt x="685" y="1364"/>
                </a:lnTo>
                <a:lnTo>
                  <a:pt x="690" y="1364"/>
                </a:lnTo>
                <a:lnTo>
                  <a:pt x="694" y="1377"/>
                </a:lnTo>
                <a:lnTo>
                  <a:pt x="699" y="1364"/>
                </a:lnTo>
                <a:lnTo>
                  <a:pt x="704" y="1364"/>
                </a:lnTo>
                <a:lnTo>
                  <a:pt x="709" y="1377"/>
                </a:lnTo>
                <a:lnTo>
                  <a:pt x="713" y="1377"/>
                </a:lnTo>
                <a:lnTo>
                  <a:pt x="718" y="1368"/>
                </a:lnTo>
                <a:lnTo>
                  <a:pt x="723" y="1377"/>
                </a:lnTo>
                <a:lnTo>
                  <a:pt x="728" y="1355"/>
                </a:lnTo>
                <a:lnTo>
                  <a:pt x="732" y="1373"/>
                </a:lnTo>
                <a:lnTo>
                  <a:pt x="737" y="1377"/>
                </a:lnTo>
                <a:lnTo>
                  <a:pt x="742" y="1377"/>
                </a:lnTo>
                <a:lnTo>
                  <a:pt x="746" y="1377"/>
                </a:lnTo>
                <a:lnTo>
                  <a:pt x="751" y="1377"/>
                </a:lnTo>
                <a:lnTo>
                  <a:pt x="756" y="1319"/>
                </a:lnTo>
                <a:lnTo>
                  <a:pt x="761" y="1377"/>
                </a:lnTo>
                <a:lnTo>
                  <a:pt x="765" y="1373"/>
                </a:lnTo>
                <a:lnTo>
                  <a:pt x="770" y="1377"/>
                </a:lnTo>
                <a:lnTo>
                  <a:pt x="775" y="1377"/>
                </a:lnTo>
                <a:lnTo>
                  <a:pt x="780" y="1368"/>
                </a:lnTo>
                <a:lnTo>
                  <a:pt x="784" y="1324"/>
                </a:lnTo>
                <a:lnTo>
                  <a:pt x="789" y="1377"/>
                </a:lnTo>
                <a:lnTo>
                  <a:pt x="794" y="1377"/>
                </a:lnTo>
                <a:lnTo>
                  <a:pt x="798" y="1377"/>
                </a:lnTo>
                <a:lnTo>
                  <a:pt x="803" y="1355"/>
                </a:lnTo>
                <a:lnTo>
                  <a:pt x="808" y="1373"/>
                </a:lnTo>
                <a:lnTo>
                  <a:pt x="813" y="1364"/>
                </a:lnTo>
                <a:lnTo>
                  <a:pt x="817" y="1373"/>
                </a:lnTo>
                <a:lnTo>
                  <a:pt x="822" y="1377"/>
                </a:lnTo>
                <a:lnTo>
                  <a:pt x="827" y="1364"/>
                </a:lnTo>
                <a:lnTo>
                  <a:pt x="832" y="1373"/>
                </a:lnTo>
                <a:lnTo>
                  <a:pt x="836" y="1373"/>
                </a:lnTo>
                <a:lnTo>
                  <a:pt x="841" y="1373"/>
                </a:lnTo>
                <a:lnTo>
                  <a:pt x="846" y="1346"/>
                </a:lnTo>
                <a:lnTo>
                  <a:pt x="850" y="1364"/>
                </a:lnTo>
                <a:lnTo>
                  <a:pt x="855" y="1350"/>
                </a:lnTo>
                <a:lnTo>
                  <a:pt x="860" y="1373"/>
                </a:lnTo>
                <a:lnTo>
                  <a:pt x="865" y="1355"/>
                </a:lnTo>
                <a:lnTo>
                  <a:pt x="869" y="1368"/>
                </a:lnTo>
                <a:lnTo>
                  <a:pt x="874" y="1368"/>
                </a:lnTo>
                <a:lnTo>
                  <a:pt x="879" y="1337"/>
                </a:lnTo>
                <a:lnTo>
                  <a:pt x="884" y="1377"/>
                </a:lnTo>
                <a:lnTo>
                  <a:pt x="888" y="1373"/>
                </a:lnTo>
                <a:lnTo>
                  <a:pt x="893" y="1373"/>
                </a:lnTo>
                <a:lnTo>
                  <a:pt x="898" y="1373"/>
                </a:lnTo>
                <a:lnTo>
                  <a:pt x="902" y="1359"/>
                </a:lnTo>
                <a:lnTo>
                  <a:pt x="907" y="1377"/>
                </a:lnTo>
                <a:lnTo>
                  <a:pt x="912" y="1377"/>
                </a:lnTo>
                <a:lnTo>
                  <a:pt x="917" y="1368"/>
                </a:lnTo>
                <a:lnTo>
                  <a:pt x="921" y="1373"/>
                </a:lnTo>
                <a:lnTo>
                  <a:pt x="926" y="1364"/>
                </a:lnTo>
                <a:lnTo>
                  <a:pt x="931" y="1341"/>
                </a:lnTo>
                <a:lnTo>
                  <a:pt x="936" y="1364"/>
                </a:lnTo>
                <a:lnTo>
                  <a:pt x="940" y="1373"/>
                </a:lnTo>
                <a:lnTo>
                  <a:pt x="945" y="1373"/>
                </a:lnTo>
                <a:lnTo>
                  <a:pt x="950" y="1373"/>
                </a:lnTo>
                <a:lnTo>
                  <a:pt x="954" y="1341"/>
                </a:lnTo>
                <a:lnTo>
                  <a:pt x="959" y="1377"/>
                </a:lnTo>
                <a:lnTo>
                  <a:pt x="964" y="1368"/>
                </a:lnTo>
                <a:lnTo>
                  <a:pt x="969" y="1373"/>
                </a:lnTo>
                <a:lnTo>
                  <a:pt x="973" y="1373"/>
                </a:lnTo>
                <a:lnTo>
                  <a:pt x="978" y="1368"/>
                </a:lnTo>
                <a:lnTo>
                  <a:pt x="983" y="1373"/>
                </a:lnTo>
                <a:lnTo>
                  <a:pt x="988" y="1377"/>
                </a:lnTo>
                <a:lnTo>
                  <a:pt x="992" y="1337"/>
                </a:lnTo>
                <a:lnTo>
                  <a:pt x="997" y="1377"/>
                </a:lnTo>
                <a:lnTo>
                  <a:pt x="1002" y="1355"/>
                </a:lnTo>
                <a:lnTo>
                  <a:pt x="1006" y="1377"/>
                </a:lnTo>
                <a:lnTo>
                  <a:pt x="1011" y="1364"/>
                </a:lnTo>
                <a:lnTo>
                  <a:pt x="1016" y="1377"/>
                </a:lnTo>
                <a:lnTo>
                  <a:pt x="1021" y="1359"/>
                </a:lnTo>
                <a:lnTo>
                  <a:pt x="1025" y="1346"/>
                </a:lnTo>
                <a:lnTo>
                  <a:pt x="1030" y="1364"/>
                </a:lnTo>
                <a:lnTo>
                  <a:pt x="1035" y="1355"/>
                </a:lnTo>
                <a:lnTo>
                  <a:pt x="1040" y="1377"/>
                </a:lnTo>
                <a:lnTo>
                  <a:pt x="1044" y="1346"/>
                </a:lnTo>
                <a:lnTo>
                  <a:pt x="1049" y="1377"/>
                </a:lnTo>
                <a:lnTo>
                  <a:pt x="1054" y="1373"/>
                </a:lnTo>
                <a:lnTo>
                  <a:pt x="1058" y="1377"/>
                </a:lnTo>
                <a:lnTo>
                  <a:pt x="1063" y="1368"/>
                </a:lnTo>
                <a:lnTo>
                  <a:pt x="1068" y="1377"/>
                </a:lnTo>
                <a:lnTo>
                  <a:pt x="1073" y="1368"/>
                </a:lnTo>
                <a:lnTo>
                  <a:pt x="1077" y="1373"/>
                </a:lnTo>
                <a:lnTo>
                  <a:pt x="1082" y="1377"/>
                </a:lnTo>
              </a:path>
            </a:pathLst>
          </a:custGeom>
          <a:noFill/>
          <a:ln w="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sp>
        <p:nvSpPr>
          <p:cNvPr id="77" name="Freeform 566"/>
          <p:cNvSpPr>
            <a:spLocks/>
          </p:cNvSpPr>
          <p:nvPr/>
        </p:nvSpPr>
        <p:spPr bwMode="auto">
          <a:xfrm>
            <a:off x="1303007" y="4388485"/>
            <a:ext cx="5285482" cy="1687195"/>
          </a:xfrm>
          <a:custGeom>
            <a:avLst/>
            <a:gdLst>
              <a:gd name="T0" fmla="*/ 9 w 1082"/>
              <a:gd name="T1" fmla="*/ 456 h 456"/>
              <a:gd name="T2" fmla="*/ 28 w 1082"/>
              <a:gd name="T3" fmla="*/ 438 h 456"/>
              <a:gd name="T4" fmla="*/ 47 w 1082"/>
              <a:gd name="T5" fmla="*/ 456 h 456"/>
              <a:gd name="T6" fmla="*/ 66 w 1082"/>
              <a:gd name="T7" fmla="*/ 456 h 456"/>
              <a:gd name="T8" fmla="*/ 85 w 1082"/>
              <a:gd name="T9" fmla="*/ 456 h 456"/>
              <a:gd name="T10" fmla="*/ 104 w 1082"/>
              <a:gd name="T11" fmla="*/ 456 h 456"/>
              <a:gd name="T12" fmla="*/ 122 w 1082"/>
              <a:gd name="T13" fmla="*/ 456 h 456"/>
              <a:gd name="T14" fmla="*/ 141 w 1082"/>
              <a:gd name="T15" fmla="*/ 456 h 456"/>
              <a:gd name="T16" fmla="*/ 160 w 1082"/>
              <a:gd name="T17" fmla="*/ 456 h 456"/>
              <a:gd name="T18" fmla="*/ 179 w 1082"/>
              <a:gd name="T19" fmla="*/ 452 h 456"/>
              <a:gd name="T20" fmla="*/ 198 w 1082"/>
              <a:gd name="T21" fmla="*/ 443 h 456"/>
              <a:gd name="T22" fmla="*/ 217 w 1082"/>
              <a:gd name="T23" fmla="*/ 456 h 456"/>
              <a:gd name="T24" fmla="*/ 236 w 1082"/>
              <a:gd name="T25" fmla="*/ 447 h 456"/>
              <a:gd name="T26" fmla="*/ 255 w 1082"/>
              <a:gd name="T27" fmla="*/ 456 h 456"/>
              <a:gd name="T28" fmla="*/ 274 w 1082"/>
              <a:gd name="T29" fmla="*/ 456 h 456"/>
              <a:gd name="T30" fmla="*/ 293 w 1082"/>
              <a:gd name="T31" fmla="*/ 456 h 456"/>
              <a:gd name="T32" fmla="*/ 312 w 1082"/>
              <a:gd name="T33" fmla="*/ 456 h 456"/>
              <a:gd name="T34" fmla="*/ 330 w 1082"/>
              <a:gd name="T35" fmla="*/ 456 h 456"/>
              <a:gd name="T36" fmla="*/ 349 w 1082"/>
              <a:gd name="T37" fmla="*/ 456 h 456"/>
              <a:gd name="T38" fmla="*/ 368 w 1082"/>
              <a:gd name="T39" fmla="*/ 456 h 456"/>
              <a:gd name="T40" fmla="*/ 387 w 1082"/>
              <a:gd name="T41" fmla="*/ 443 h 456"/>
              <a:gd name="T42" fmla="*/ 406 w 1082"/>
              <a:gd name="T43" fmla="*/ 456 h 456"/>
              <a:gd name="T44" fmla="*/ 425 w 1082"/>
              <a:gd name="T45" fmla="*/ 206 h 456"/>
              <a:gd name="T46" fmla="*/ 444 w 1082"/>
              <a:gd name="T47" fmla="*/ 429 h 456"/>
              <a:gd name="T48" fmla="*/ 463 w 1082"/>
              <a:gd name="T49" fmla="*/ 447 h 456"/>
              <a:gd name="T50" fmla="*/ 482 w 1082"/>
              <a:gd name="T51" fmla="*/ 452 h 456"/>
              <a:gd name="T52" fmla="*/ 501 w 1082"/>
              <a:gd name="T53" fmla="*/ 452 h 456"/>
              <a:gd name="T54" fmla="*/ 520 w 1082"/>
              <a:gd name="T55" fmla="*/ 456 h 456"/>
              <a:gd name="T56" fmla="*/ 538 w 1082"/>
              <a:gd name="T57" fmla="*/ 349 h 456"/>
              <a:gd name="T58" fmla="*/ 557 w 1082"/>
              <a:gd name="T59" fmla="*/ 318 h 456"/>
              <a:gd name="T60" fmla="*/ 576 w 1082"/>
              <a:gd name="T61" fmla="*/ 447 h 456"/>
              <a:gd name="T62" fmla="*/ 595 w 1082"/>
              <a:gd name="T63" fmla="*/ 403 h 456"/>
              <a:gd name="T64" fmla="*/ 614 w 1082"/>
              <a:gd name="T65" fmla="*/ 429 h 456"/>
              <a:gd name="T66" fmla="*/ 633 w 1082"/>
              <a:gd name="T67" fmla="*/ 452 h 456"/>
              <a:gd name="T68" fmla="*/ 652 w 1082"/>
              <a:gd name="T69" fmla="*/ 456 h 456"/>
              <a:gd name="T70" fmla="*/ 671 w 1082"/>
              <a:gd name="T71" fmla="*/ 452 h 456"/>
              <a:gd name="T72" fmla="*/ 690 w 1082"/>
              <a:gd name="T73" fmla="*/ 456 h 456"/>
              <a:gd name="T74" fmla="*/ 709 w 1082"/>
              <a:gd name="T75" fmla="*/ 456 h 456"/>
              <a:gd name="T76" fmla="*/ 728 w 1082"/>
              <a:gd name="T77" fmla="*/ 452 h 456"/>
              <a:gd name="T78" fmla="*/ 746 w 1082"/>
              <a:gd name="T79" fmla="*/ 456 h 456"/>
              <a:gd name="T80" fmla="*/ 765 w 1082"/>
              <a:gd name="T81" fmla="*/ 456 h 456"/>
              <a:gd name="T82" fmla="*/ 784 w 1082"/>
              <a:gd name="T83" fmla="*/ 456 h 456"/>
              <a:gd name="T84" fmla="*/ 803 w 1082"/>
              <a:gd name="T85" fmla="*/ 420 h 456"/>
              <a:gd name="T86" fmla="*/ 822 w 1082"/>
              <a:gd name="T87" fmla="*/ 434 h 456"/>
              <a:gd name="T88" fmla="*/ 841 w 1082"/>
              <a:gd name="T89" fmla="*/ 456 h 456"/>
              <a:gd name="T90" fmla="*/ 860 w 1082"/>
              <a:gd name="T91" fmla="*/ 456 h 456"/>
              <a:gd name="T92" fmla="*/ 879 w 1082"/>
              <a:gd name="T93" fmla="*/ 456 h 456"/>
              <a:gd name="T94" fmla="*/ 898 w 1082"/>
              <a:gd name="T95" fmla="*/ 456 h 456"/>
              <a:gd name="T96" fmla="*/ 917 w 1082"/>
              <a:gd name="T97" fmla="*/ 452 h 456"/>
              <a:gd name="T98" fmla="*/ 936 w 1082"/>
              <a:gd name="T99" fmla="*/ 452 h 456"/>
              <a:gd name="T100" fmla="*/ 954 w 1082"/>
              <a:gd name="T101" fmla="*/ 438 h 456"/>
              <a:gd name="T102" fmla="*/ 973 w 1082"/>
              <a:gd name="T103" fmla="*/ 456 h 456"/>
              <a:gd name="T104" fmla="*/ 992 w 1082"/>
              <a:gd name="T105" fmla="*/ 456 h 456"/>
              <a:gd name="T106" fmla="*/ 1011 w 1082"/>
              <a:gd name="T107" fmla="*/ 456 h 456"/>
              <a:gd name="T108" fmla="*/ 1030 w 1082"/>
              <a:gd name="T109" fmla="*/ 447 h 456"/>
              <a:gd name="T110" fmla="*/ 1049 w 1082"/>
              <a:gd name="T111" fmla="*/ 447 h 456"/>
              <a:gd name="T112" fmla="*/ 1068 w 1082"/>
              <a:gd name="T113" fmla="*/ 452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82" h="456">
                <a:moveTo>
                  <a:pt x="0" y="456"/>
                </a:moveTo>
                <a:lnTo>
                  <a:pt x="0" y="456"/>
                </a:lnTo>
                <a:lnTo>
                  <a:pt x="4" y="456"/>
                </a:lnTo>
                <a:lnTo>
                  <a:pt x="9" y="456"/>
                </a:lnTo>
                <a:lnTo>
                  <a:pt x="14" y="452"/>
                </a:lnTo>
                <a:lnTo>
                  <a:pt x="18" y="456"/>
                </a:lnTo>
                <a:lnTo>
                  <a:pt x="23" y="456"/>
                </a:lnTo>
                <a:lnTo>
                  <a:pt x="28" y="438"/>
                </a:lnTo>
                <a:lnTo>
                  <a:pt x="33" y="456"/>
                </a:lnTo>
                <a:lnTo>
                  <a:pt x="37" y="456"/>
                </a:lnTo>
                <a:lnTo>
                  <a:pt x="42" y="456"/>
                </a:lnTo>
                <a:lnTo>
                  <a:pt x="47" y="456"/>
                </a:lnTo>
                <a:lnTo>
                  <a:pt x="52" y="456"/>
                </a:lnTo>
                <a:lnTo>
                  <a:pt x="56" y="456"/>
                </a:lnTo>
                <a:lnTo>
                  <a:pt x="61" y="456"/>
                </a:lnTo>
                <a:lnTo>
                  <a:pt x="66" y="456"/>
                </a:lnTo>
                <a:lnTo>
                  <a:pt x="70" y="452"/>
                </a:lnTo>
                <a:lnTo>
                  <a:pt x="75" y="456"/>
                </a:lnTo>
                <a:lnTo>
                  <a:pt x="80" y="452"/>
                </a:lnTo>
                <a:lnTo>
                  <a:pt x="85" y="456"/>
                </a:lnTo>
                <a:lnTo>
                  <a:pt x="89" y="456"/>
                </a:lnTo>
                <a:lnTo>
                  <a:pt x="94" y="456"/>
                </a:lnTo>
                <a:lnTo>
                  <a:pt x="99" y="456"/>
                </a:lnTo>
                <a:lnTo>
                  <a:pt x="104" y="456"/>
                </a:lnTo>
                <a:lnTo>
                  <a:pt x="108" y="456"/>
                </a:lnTo>
                <a:lnTo>
                  <a:pt x="113" y="443"/>
                </a:lnTo>
                <a:lnTo>
                  <a:pt x="118" y="456"/>
                </a:lnTo>
                <a:lnTo>
                  <a:pt x="122" y="456"/>
                </a:lnTo>
                <a:lnTo>
                  <a:pt x="127" y="443"/>
                </a:lnTo>
                <a:lnTo>
                  <a:pt x="132" y="456"/>
                </a:lnTo>
                <a:lnTo>
                  <a:pt x="137" y="456"/>
                </a:lnTo>
                <a:lnTo>
                  <a:pt x="141" y="456"/>
                </a:lnTo>
                <a:lnTo>
                  <a:pt x="146" y="456"/>
                </a:lnTo>
                <a:lnTo>
                  <a:pt x="151" y="456"/>
                </a:lnTo>
                <a:lnTo>
                  <a:pt x="156" y="456"/>
                </a:lnTo>
                <a:lnTo>
                  <a:pt x="160" y="456"/>
                </a:lnTo>
                <a:lnTo>
                  <a:pt x="165" y="456"/>
                </a:lnTo>
                <a:lnTo>
                  <a:pt x="170" y="456"/>
                </a:lnTo>
                <a:lnTo>
                  <a:pt x="174" y="456"/>
                </a:lnTo>
                <a:lnTo>
                  <a:pt x="179" y="452"/>
                </a:lnTo>
                <a:lnTo>
                  <a:pt x="184" y="456"/>
                </a:lnTo>
                <a:lnTo>
                  <a:pt x="189" y="456"/>
                </a:lnTo>
                <a:lnTo>
                  <a:pt x="193" y="456"/>
                </a:lnTo>
                <a:lnTo>
                  <a:pt x="198" y="443"/>
                </a:lnTo>
                <a:lnTo>
                  <a:pt x="203" y="456"/>
                </a:lnTo>
                <a:lnTo>
                  <a:pt x="208" y="456"/>
                </a:lnTo>
                <a:lnTo>
                  <a:pt x="212" y="452"/>
                </a:lnTo>
                <a:lnTo>
                  <a:pt x="217" y="456"/>
                </a:lnTo>
                <a:lnTo>
                  <a:pt x="222" y="456"/>
                </a:lnTo>
                <a:lnTo>
                  <a:pt x="226" y="456"/>
                </a:lnTo>
                <a:lnTo>
                  <a:pt x="231" y="456"/>
                </a:lnTo>
                <a:lnTo>
                  <a:pt x="236" y="447"/>
                </a:lnTo>
                <a:lnTo>
                  <a:pt x="241" y="456"/>
                </a:lnTo>
                <a:lnTo>
                  <a:pt x="245" y="456"/>
                </a:lnTo>
                <a:lnTo>
                  <a:pt x="250" y="456"/>
                </a:lnTo>
                <a:lnTo>
                  <a:pt x="255" y="456"/>
                </a:lnTo>
                <a:lnTo>
                  <a:pt x="260" y="443"/>
                </a:lnTo>
                <a:lnTo>
                  <a:pt x="264" y="425"/>
                </a:lnTo>
                <a:lnTo>
                  <a:pt x="269" y="447"/>
                </a:lnTo>
                <a:lnTo>
                  <a:pt x="274" y="456"/>
                </a:lnTo>
                <a:lnTo>
                  <a:pt x="278" y="456"/>
                </a:lnTo>
                <a:lnTo>
                  <a:pt x="283" y="456"/>
                </a:lnTo>
                <a:lnTo>
                  <a:pt x="288" y="447"/>
                </a:lnTo>
                <a:lnTo>
                  <a:pt x="293" y="456"/>
                </a:lnTo>
                <a:lnTo>
                  <a:pt x="297" y="456"/>
                </a:lnTo>
                <a:lnTo>
                  <a:pt x="302" y="456"/>
                </a:lnTo>
                <a:lnTo>
                  <a:pt x="307" y="456"/>
                </a:lnTo>
                <a:lnTo>
                  <a:pt x="312" y="456"/>
                </a:lnTo>
                <a:lnTo>
                  <a:pt x="316" y="456"/>
                </a:lnTo>
                <a:lnTo>
                  <a:pt x="321" y="456"/>
                </a:lnTo>
                <a:lnTo>
                  <a:pt x="326" y="456"/>
                </a:lnTo>
                <a:lnTo>
                  <a:pt x="330" y="456"/>
                </a:lnTo>
                <a:lnTo>
                  <a:pt x="335" y="456"/>
                </a:lnTo>
                <a:lnTo>
                  <a:pt x="340" y="456"/>
                </a:lnTo>
                <a:lnTo>
                  <a:pt x="345" y="456"/>
                </a:lnTo>
                <a:lnTo>
                  <a:pt x="349" y="456"/>
                </a:lnTo>
                <a:lnTo>
                  <a:pt x="354" y="456"/>
                </a:lnTo>
                <a:lnTo>
                  <a:pt x="359" y="456"/>
                </a:lnTo>
                <a:lnTo>
                  <a:pt x="364" y="456"/>
                </a:lnTo>
                <a:lnTo>
                  <a:pt x="368" y="456"/>
                </a:lnTo>
                <a:lnTo>
                  <a:pt x="373" y="456"/>
                </a:lnTo>
                <a:lnTo>
                  <a:pt x="378" y="456"/>
                </a:lnTo>
                <a:lnTo>
                  <a:pt x="382" y="456"/>
                </a:lnTo>
                <a:lnTo>
                  <a:pt x="387" y="443"/>
                </a:lnTo>
                <a:lnTo>
                  <a:pt x="392" y="456"/>
                </a:lnTo>
                <a:lnTo>
                  <a:pt x="397" y="443"/>
                </a:lnTo>
                <a:lnTo>
                  <a:pt x="401" y="456"/>
                </a:lnTo>
                <a:lnTo>
                  <a:pt x="406" y="456"/>
                </a:lnTo>
                <a:lnTo>
                  <a:pt x="411" y="407"/>
                </a:lnTo>
                <a:lnTo>
                  <a:pt x="416" y="268"/>
                </a:lnTo>
                <a:lnTo>
                  <a:pt x="420" y="54"/>
                </a:lnTo>
                <a:lnTo>
                  <a:pt x="425" y="206"/>
                </a:lnTo>
                <a:lnTo>
                  <a:pt x="430" y="344"/>
                </a:lnTo>
                <a:lnTo>
                  <a:pt x="434" y="425"/>
                </a:lnTo>
                <a:lnTo>
                  <a:pt x="439" y="456"/>
                </a:lnTo>
                <a:lnTo>
                  <a:pt x="444" y="429"/>
                </a:lnTo>
                <a:lnTo>
                  <a:pt x="449" y="438"/>
                </a:lnTo>
                <a:lnTo>
                  <a:pt x="453" y="443"/>
                </a:lnTo>
                <a:lnTo>
                  <a:pt x="458" y="447"/>
                </a:lnTo>
                <a:lnTo>
                  <a:pt x="463" y="447"/>
                </a:lnTo>
                <a:lnTo>
                  <a:pt x="468" y="456"/>
                </a:lnTo>
                <a:lnTo>
                  <a:pt x="472" y="434"/>
                </a:lnTo>
                <a:lnTo>
                  <a:pt x="477" y="456"/>
                </a:lnTo>
                <a:lnTo>
                  <a:pt x="482" y="452"/>
                </a:lnTo>
                <a:lnTo>
                  <a:pt x="486" y="456"/>
                </a:lnTo>
                <a:lnTo>
                  <a:pt x="491" y="456"/>
                </a:lnTo>
                <a:lnTo>
                  <a:pt x="496" y="456"/>
                </a:lnTo>
                <a:lnTo>
                  <a:pt x="501" y="452"/>
                </a:lnTo>
                <a:lnTo>
                  <a:pt x="505" y="456"/>
                </a:lnTo>
                <a:lnTo>
                  <a:pt x="510" y="456"/>
                </a:lnTo>
                <a:lnTo>
                  <a:pt x="515" y="456"/>
                </a:lnTo>
                <a:lnTo>
                  <a:pt x="520" y="456"/>
                </a:lnTo>
                <a:lnTo>
                  <a:pt x="524" y="452"/>
                </a:lnTo>
                <a:lnTo>
                  <a:pt x="529" y="443"/>
                </a:lnTo>
                <a:lnTo>
                  <a:pt x="534" y="416"/>
                </a:lnTo>
                <a:lnTo>
                  <a:pt x="538" y="349"/>
                </a:lnTo>
                <a:lnTo>
                  <a:pt x="543" y="170"/>
                </a:lnTo>
                <a:lnTo>
                  <a:pt x="548" y="0"/>
                </a:lnTo>
                <a:lnTo>
                  <a:pt x="553" y="219"/>
                </a:lnTo>
                <a:lnTo>
                  <a:pt x="557" y="318"/>
                </a:lnTo>
                <a:lnTo>
                  <a:pt x="562" y="358"/>
                </a:lnTo>
                <a:lnTo>
                  <a:pt x="567" y="429"/>
                </a:lnTo>
                <a:lnTo>
                  <a:pt x="572" y="425"/>
                </a:lnTo>
                <a:lnTo>
                  <a:pt x="576" y="447"/>
                </a:lnTo>
                <a:lnTo>
                  <a:pt x="581" y="452"/>
                </a:lnTo>
                <a:lnTo>
                  <a:pt x="586" y="443"/>
                </a:lnTo>
                <a:lnTo>
                  <a:pt x="590" y="447"/>
                </a:lnTo>
                <a:lnTo>
                  <a:pt x="595" y="403"/>
                </a:lnTo>
                <a:lnTo>
                  <a:pt x="600" y="456"/>
                </a:lnTo>
                <a:lnTo>
                  <a:pt x="605" y="447"/>
                </a:lnTo>
                <a:lnTo>
                  <a:pt x="609" y="456"/>
                </a:lnTo>
                <a:lnTo>
                  <a:pt x="614" y="429"/>
                </a:lnTo>
                <a:lnTo>
                  <a:pt x="619" y="456"/>
                </a:lnTo>
                <a:lnTo>
                  <a:pt x="624" y="443"/>
                </a:lnTo>
                <a:lnTo>
                  <a:pt x="628" y="456"/>
                </a:lnTo>
                <a:lnTo>
                  <a:pt x="633" y="452"/>
                </a:lnTo>
                <a:lnTo>
                  <a:pt x="638" y="456"/>
                </a:lnTo>
                <a:lnTo>
                  <a:pt x="642" y="456"/>
                </a:lnTo>
                <a:lnTo>
                  <a:pt x="647" y="456"/>
                </a:lnTo>
                <a:lnTo>
                  <a:pt x="652" y="456"/>
                </a:lnTo>
                <a:lnTo>
                  <a:pt x="657" y="443"/>
                </a:lnTo>
                <a:lnTo>
                  <a:pt x="661" y="438"/>
                </a:lnTo>
                <a:lnTo>
                  <a:pt x="666" y="456"/>
                </a:lnTo>
                <a:lnTo>
                  <a:pt x="671" y="452"/>
                </a:lnTo>
                <a:lnTo>
                  <a:pt x="676" y="456"/>
                </a:lnTo>
                <a:lnTo>
                  <a:pt x="680" y="456"/>
                </a:lnTo>
                <a:lnTo>
                  <a:pt x="685" y="447"/>
                </a:lnTo>
                <a:lnTo>
                  <a:pt x="690" y="456"/>
                </a:lnTo>
                <a:lnTo>
                  <a:pt x="694" y="456"/>
                </a:lnTo>
                <a:lnTo>
                  <a:pt x="699" y="438"/>
                </a:lnTo>
                <a:lnTo>
                  <a:pt x="704" y="456"/>
                </a:lnTo>
                <a:lnTo>
                  <a:pt x="709" y="456"/>
                </a:lnTo>
                <a:lnTo>
                  <a:pt x="713" y="456"/>
                </a:lnTo>
                <a:lnTo>
                  <a:pt x="718" y="452"/>
                </a:lnTo>
                <a:lnTo>
                  <a:pt x="723" y="456"/>
                </a:lnTo>
                <a:lnTo>
                  <a:pt x="728" y="452"/>
                </a:lnTo>
                <a:lnTo>
                  <a:pt x="732" y="456"/>
                </a:lnTo>
                <a:lnTo>
                  <a:pt x="737" y="452"/>
                </a:lnTo>
                <a:lnTo>
                  <a:pt x="742" y="420"/>
                </a:lnTo>
                <a:lnTo>
                  <a:pt x="746" y="456"/>
                </a:lnTo>
                <a:lnTo>
                  <a:pt x="751" y="452"/>
                </a:lnTo>
                <a:lnTo>
                  <a:pt x="756" y="456"/>
                </a:lnTo>
                <a:lnTo>
                  <a:pt x="761" y="447"/>
                </a:lnTo>
                <a:lnTo>
                  <a:pt x="765" y="456"/>
                </a:lnTo>
                <a:lnTo>
                  <a:pt x="770" y="456"/>
                </a:lnTo>
                <a:lnTo>
                  <a:pt x="775" y="456"/>
                </a:lnTo>
                <a:lnTo>
                  <a:pt x="780" y="443"/>
                </a:lnTo>
                <a:lnTo>
                  <a:pt x="784" y="456"/>
                </a:lnTo>
                <a:lnTo>
                  <a:pt x="789" y="447"/>
                </a:lnTo>
                <a:lnTo>
                  <a:pt x="794" y="456"/>
                </a:lnTo>
                <a:lnTo>
                  <a:pt x="798" y="456"/>
                </a:lnTo>
                <a:lnTo>
                  <a:pt x="803" y="420"/>
                </a:lnTo>
                <a:lnTo>
                  <a:pt x="808" y="452"/>
                </a:lnTo>
                <a:lnTo>
                  <a:pt x="813" y="443"/>
                </a:lnTo>
                <a:lnTo>
                  <a:pt x="817" y="456"/>
                </a:lnTo>
                <a:lnTo>
                  <a:pt x="822" y="434"/>
                </a:lnTo>
                <a:lnTo>
                  <a:pt x="827" y="452"/>
                </a:lnTo>
                <a:lnTo>
                  <a:pt x="832" y="443"/>
                </a:lnTo>
                <a:lnTo>
                  <a:pt x="836" y="456"/>
                </a:lnTo>
                <a:lnTo>
                  <a:pt x="841" y="456"/>
                </a:lnTo>
                <a:lnTo>
                  <a:pt x="846" y="456"/>
                </a:lnTo>
                <a:lnTo>
                  <a:pt x="850" y="456"/>
                </a:lnTo>
                <a:lnTo>
                  <a:pt x="855" y="443"/>
                </a:lnTo>
                <a:lnTo>
                  <a:pt x="860" y="456"/>
                </a:lnTo>
                <a:lnTo>
                  <a:pt x="865" y="443"/>
                </a:lnTo>
                <a:lnTo>
                  <a:pt x="869" y="456"/>
                </a:lnTo>
                <a:lnTo>
                  <a:pt x="874" y="452"/>
                </a:lnTo>
                <a:lnTo>
                  <a:pt x="879" y="456"/>
                </a:lnTo>
                <a:lnTo>
                  <a:pt x="884" y="447"/>
                </a:lnTo>
                <a:lnTo>
                  <a:pt x="888" y="434"/>
                </a:lnTo>
                <a:lnTo>
                  <a:pt x="893" y="456"/>
                </a:lnTo>
                <a:lnTo>
                  <a:pt x="898" y="456"/>
                </a:lnTo>
                <a:lnTo>
                  <a:pt x="902" y="456"/>
                </a:lnTo>
                <a:lnTo>
                  <a:pt x="907" y="456"/>
                </a:lnTo>
                <a:lnTo>
                  <a:pt x="912" y="456"/>
                </a:lnTo>
                <a:lnTo>
                  <a:pt x="917" y="452"/>
                </a:lnTo>
                <a:lnTo>
                  <a:pt x="921" y="456"/>
                </a:lnTo>
                <a:lnTo>
                  <a:pt x="926" y="452"/>
                </a:lnTo>
                <a:lnTo>
                  <a:pt x="931" y="456"/>
                </a:lnTo>
                <a:lnTo>
                  <a:pt x="936" y="452"/>
                </a:lnTo>
                <a:lnTo>
                  <a:pt x="940" y="456"/>
                </a:lnTo>
                <a:lnTo>
                  <a:pt x="945" y="456"/>
                </a:lnTo>
                <a:lnTo>
                  <a:pt x="950" y="452"/>
                </a:lnTo>
                <a:lnTo>
                  <a:pt x="954" y="438"/>
                </a:lnTo>
                <a:lnTo>
                  <a:pt x="959" y="456"/>
                </a:lnTo>
                <a:lnTo>
                  <a:pt x="964" y="456"/>
                </a:lnTo>
                <a:lnTo>
                  <a:pt x="969" y="447"/>
                </a:lnTo>
                <a:lnTo>
                  <a:pt x="973" y="456"/>
                </a:lnTo>
                <a:lnTo>
                  <a:pt x="978" y="447"/>
                </a:lnTo>
                <a:lnTo>
                  <a:pt x="983" y="416"/>
                </a:lnTo>
                <a:lnTo>
                  <a:pt x="988" y="443"/>
                </a:lnTo>
                <a:lnTo>
                  <a:pt x="992" y="456"/>
                </a:lnTo>
                <a:lnTo>
                  <a:pt x="997" y="456"/>
                </a:lnTo>
                <a:lnTo>
                  <a:pt x="1002" y="452"/>
                </a:lnTo>
                <a:lnTo>
                  <a:pt x="1006" y="456"/>
                </a:lnTo>
                <a:lnTo>
                  <a:pt x="1011" y="456"/>
                </a:lnTo>
                <a:lnTo>
                  <a:pt x="1016" y="456"/>
                </a:lnTo>
                <a:lnTo>
                  <a:pt x="1021" y="456"/>
                </a:lnTo>
                <a:lnTo>
                  <a:pt x="1025" y="456"/>
                </a:lnTo>
                <a:lnTo>
                  <a:pt x="1030" y="447"/>
                </a:lnTo>
                <a:lnTo>
                  <a:pt x="1035" y="447"/>
                </a:lnTo>
                <a:lnTo>
                  <a:pt x="1040" y="456"/>
                </a:lnTo>
                <a:lnTo>
                  <a:pt x="1044" y="447"/>
                </a:lnTo>
                <a:lnTo>
                  <a:pt x="1049" y="447"/>
                </a:lnTo>
                <a:lnTo>
                  <a:pt x="1054" y="438"/>
                </a:lnTo>
                <a:lnTo>
                  <a:pt x="1058" y="447"/>
                </a:lnTo>
                <a:lnTo>
                  <a:pt x="1063" y="456"/>
                </a:lnTo>
                <a:lnTo>
                  <a:pt x="1068" y="452"/>
                </a:lnTo>
                <a:lnTo>
                  <a:pt x="1073" y="456"/>
                </a:lnTo>
                <a:lnTo>
                  <a:pt x="1077" y="456"/>
                </a:lnTo>
                <a:lnTo>
                  <a:pt x="1082" y="456"/>
                </a:lnTo>
              </a:path>
            </a:pathLst>
          </a:custGeom>
          <a:noFill/>
          <a:ln w="0">
            <a:solidFill>
              <a:srgbClr val="008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sp>
        <p:nvSpPr>
          <p:cNvPr id="80" name="Freeform 569"/>
          <p:cNvSpPr>
            <a:spLocks/>
          </p:cNvSpPr>
          <p:nvPr/>
        </p:nvSpPr>
        <p:spPr bwMode="auto">
          <a:xfrm>
            <a:off x="1303007" y="4603115"/>
            <a:ext cx="5285482" cy="1472565"/>
          </a:xfrm>
          <a:custGeom>
            <a:avLst/>
            <a:gdLst>
              <a:gd name="T0" fmla="*/ 9 w 1082"/>
              <a:gd name="T1" fmla="*/ 398 h 398"/>
              <a:gd name="T2" fmla="*/ 28 w 1082"/>
              <a:gd name="T3" fmla="*/ 398 h 398"/>
              <a:gd name="T4" fmla="*/ 47 w 1082"/>
              <a:gd name="T5" fmla="*/ 398 h 398"/>
              <a:gd name="T6" fmla="*/ 66 w 1082"/>
              <a:gd name="T7" fmla="*/ 362 h 398"/>
              <a:gd name="T8" fmla="*/ 85 w 1082"/>
              <a:gd name="T9" fmla="*/ 394 h 398"/>
              <a:gd name="T10" fmla="*/ 104 w 1082"/>
              <a:gd name="T11" fmla="*/ 398 h 398"/>
              <a:gd name="T12" fmla="*/ 122 w 1082"/>
              <a:gd name="T13" fmla="*/ 398 h 398"/>
              <a:gd name="T14" fmla="*/ 141 w 1082"/>
              <a:gd name="T15" fmla="*/ 376 h 398"/>
              <a:gd name="T16" fmla="*/ 160 w 1082"/>
              <a:gd name="T17" fmla="*/ 398 h 398"/>
              <a:gd name="T18" fmla="*/ 179 w 1082"/>
              <a:gd name="T19" fmla="*/ 398 h 398"/>
              <a:gd name="T20" fmla="*/ 198 w 1082"/>
              <a:gd name="T21" fmla="*/ 398 h 398"/>
              <a:gd name="T22" fmla="*/ 217 w 1082"/>
              <a:gd name="T23" fmla="*/ 398 h 398"/>
              <a:gd name="T24" fmla="*/ 236 w 1082"/>
              <a:gd name="T25" fmla="*/ 398 h 398"/>
              <a:gd name="T26" fmla="*/ 255 w 1082"/>
              <a:gd name="T27" fmla="*/ 398 h 398"/>
              <a:gd name="T28" fmla="*/ 274 w 1082"/>
              <a:gd name="T29" fmla="*/ 398 h 398"/>
              <a:gd name="T30" fmla="*/ 293 w 1082"/>
              <a:gd name="T31" fmla="*/ 398 h 398"/>
              <a:gd name="T32" fmla="*/ 312 w 1082"/>
              <a:gd name="T33" fmla="*/ 394 h 398"/>
              <a:gd name="T34" fmla="*/ 330 w 1082"/>
              <a:gd name="T35" fmla="*/ 398 h 398"/>
              <a:gd name="T36" fmla="*/ 349 w 1082"/>
              <a:gd name="T37" fmla="*/ 398 h 398"/>
              <a:gd name="T38" fmla="*/ 368 w 1082"/>
              <a:gd name="T39" fmla="*/ 398 h 398"/>
              <a:gd name="T40" fmla="*/ 387 w 1082"/>
              <a:gd name="T41" fmla="*/ 385 h 398"/>
              <a:gd name="T42" fmla="*/ 406 w 1082"/>
              <a:gd name="T43" fmla="*/ 398 h 398"/>
              <a:gd name="T44" fmla="*/ 425 w 1082"/>
              <a:gd name="T45" fmla="*/ 0 h 398"/>
              <a:gd name="T46" fmla="*/ 444 w 1082"/>
              <a:gd name="T47" fmla="*/ 398 h 398"/>
              <a:gd name="T48" fmla="*/ 463 w 1082"/>
              <a:gd name="T49" fmla="*/ 398 h 398"/>
              <a:gd name="T50" fmla="*/ 482 w 1082"/>
              <a:gd name="T51" fmla="*/ 362 h 398"/>
              <a:gd name="T52" fmla="*/ 501 w 1082"/>
              <a:gd name="T53" fmla="*/ 398 h 398"/>
              <a:gd name="T54" fmla="*/ 520 w 1082"/>
              <a:gd name="T55" fmla="*/ 398 h 398"/>
              <a:gd name="T56" fmla="*/ 538 w 1082"/>
              <a:gd name="T57" fmla="*/ 340 h 398"/>
              <a:gd name="T58" fmla="*/ 557 w 1082"/>
              <a:gd name="T59" fmla="*/ 175 h 398"/>
              <a:gd name="T60" fmla="*/ 576 w 1082"/>
              <a:gd name="T61" fmla="*/ 376 h 398"/>
              <a:gd name="T62" fmla="*/ 595 w 1082"/>
              <a:gd name="T63" fmla="*/ 394 h 398"/>
              <a:gd name="T64" fmla="*/ 614 w 1082"/>
              <a:gd name="T65" fmla="*/ 380 h 398"/>
              <a:gd name="T66" fmla="*/ 633 w 1082"/>
              <a:gd name="T67" fmla="*/ 371 h 398"/>
              <a:gd name="T68" fmla="*/ 652 w 1082"/>
              <a:gd name="T69" fmla="*/ 394 h 398"/>
              <a:gd name="T70" fmla="*/ 671 w 1082"/>
              <a:gd name="T71" fmla="*/ 398 h 398"/>
              <a:gd name="T72" fmla="*/ 690 w 1082"/>
              <a:gd name="T73" fmla="*/ 398 h 398"/>
              <a:gd name="T74" fmla="*/ 709 w 1082"/>
              <a:gd name="T75" fmla="*/ 385 h 398"/>
              <a:gd name="T76" fmla="*/ 728 w 1082"/>
              <a:gd name="T77" fmla="*/ 394 h 398"/>
              <a:gd name="T78" fmla="*/ 746 w 1082"/>
              <a:gd name="T79" fmla="*/ 394 h 398"/>
              <a:gd name="T80" fmla="*/ 765 w 1082"/>
              <a:gd name="T81" fmla="*/ 394 h 398"/>
              <a:gd name="T82" fmla="*/ 784 w 1082"/>
              <a:gd name="T83" fmla="*/ 398 h 398"/>
              <a:gd name="T84" fmla="*/ 803 w 1082"/>
              <a:gd name="T85" fmla="*/ 362 h 398"/>
              <a:gd name="T86" fmla="*/ 822 w 1082"/>
              <a:gd name="T87" fmla="*/ 380 h 398"/>
              <a:gd name="T88" fmla="*/ 841 w 1082"/>
              <a:gd name="T89" fmla="*/ 398 h 398"/>
              <a:gd name="T90" fmla="*/ 860 w 1082"/>
              <a:gd name="T91" fmla="*/ 398 h 398"/>
              <a:gd name="T92" fmla="*/ 879 w 1082"/>
              <a:gd name="T93" fmla="*/ 398 h 398"/>
              <a:gd name="T94" fmla="*/ 898 w 1082"/>
              <a:gd name="T95" fmla="*/ 376 h 398"/>
              <a:gd name="T96" fmla="*/ 917 w 1082"/>
              <a:gd name="T97" fmla="*/ 389 h 398"/>
              <a:gd name="T98" fmla="*/ 936 w 1082"/>
              <a:gd name="T99" fmla="*/ 398 h 398"/>
              <a:gd name="T100" fmla="*/ 954 w 1082"/>
              <a:gd name="T101" fmla="*/ 398 h 398"/>
              <a:gd name="T102" fmla="*/ 973 w 1082"/>
              <a:gd name="T103" fmla="*/ 398 h 398"/>
              <a:gd name="T104" fmla="*/ 992 w 1082"/>
              <a:gd name="T105" fmla="*/ 389 h 398"/>
              <a:gd name="T106" fmla="*/ 1011 w 1082"/>
              <a:gd name="T107" fmla="*/ 367 h 398"/>
              <a:gd name="T108" fmla="*/ 1030 w 1082"/>
              <a:gd name="T109" fmla="*/ 394 h 398"/>
              <a:gd name="T110" fmla="*/ 1049 w 1082"/>
              <a:gd name="T111" fmla="*/ 394 h 398"/>
              <a:gd name="T112" fmla="*/ 1068 w 1082"/>
              <a:gd name="T113" fmla="*/ 389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82" h="398">
                <a:moveTo>
                  <a:pt x="0" y="398"/>
                </a:moveTo>
                <a:lnTo>
                  <a:pt x="0" y="398"/>
                </a:lnTo>
                <a:lnTo>
                  <a:pt x="4" y="398"/>
                </a:lnTo>
                <a:lnTo>
                  <a:pt x="9" y="398"/>
                </a:lnTo>
                <a:lnTo>
                  <a:pt x="14" y="398"/>
                </a:lnTo>
                <a:lnTo>
                  <a:pt x="18" y="394"/>
                </a:lnTo>
                <a:lnTo>
                  <a:pt x="23" y="398"/>
                </a:lnTo>
                <a:lnTo>
                  <a:pt x="28" y="398"/>
                </a:lnTo>
                <a:lnTo>
                  <a:pt x="33" y="398"/>
                </a:lnTo>
                <a:lnTo>
                  <a:pt x="37" y="398"/>
                </a:lnTo>
                <a:lnTo>
                  <a:pt x="42" y="398"/>
                </a:lnTo>
                <a:lnTo>
                  <a:pt x="47" y="398"/>
                </a:lnTo>
                <a:lnTo>
                  <a:pt x="52" y="398"/>
                </a:lnTo>
                <a:lnTo>
                  <a:pt x="56" y="398"/>
                </a:lnTo>
                <a:lnTo>
                  <a:pt x="61" y="398"/>
                </a:lnTo>
                <a:lnTo>
                  <a:pt x="66" y="362"/>
                </a:lnTo>
                <a:lnTo>
                  <a:pt x="70" y="398"/>
                </a:lnTo>
                <a:lnTo>
                  <a:pt x="75" y="394"/>
                </a:lnTo>
                <a:lnTo>
                  <a:pt x="80" y="389"/>
                </a:lnTo>
                <a:lnTo>
                  <a:pt x="85" y="394"/>
                </a:lnTo>
                <a:lnTo>
                  <a:pt x="89" y="389"/>
                </a:lnTo>
                <a:lnTo>
                  <a:pt x="94" y="398"/>
                </a:lnTo>
                <a:lnTo>
                  <a:pt x="99" y="398"/>
                </a:lnTo>
                <a:lnTo>
                  <a:pt x="104" y="398"/>
                </a:lnTo>
                <a:lnTo>
                  <a:pt x="108" y="385"/>
                </a:lnTo>
                <a:lnTo>
                  <a:pt x="113" y="398"/>
                </a:lnTo>
                <a:lnTo>
                  <a:pt x="118" y="398"/>
                </a:lnTo>
                <a:lnTo>
                  <a:pt x="122" y="398"/>
                </a:lnTo>
                <a:lnTo>
                  <a:pt x="127" y="398"/>
                </a:lnTo>
                <a:lnTo>
                  <a:pt x="132" y="389"/>
                </a:lnTo>
                <a:lnTo>
                  <a:pt x="137" y="398"/>
                </a:lnTo>
                <a:lnTo>
                  <a:pt x="141" y="376"/>
                </a:lnTo>
                <a:lnTo>
                  <a:pt x="146" y="398"/>
                </a:lnTo>
                <a:lnTo>
                  <a:pt x="151" y="398"/>
                </a:lnTo>
                <a:lnTo>
                  <a:pt x="156" y="398"/>
                </a:lnTo>
                <a:lnTo>
                  <a:pt x="160" y="398"/>
                </a:lnTo>
                <a:lnTo>
                  <a:pt x="165" y="398"/>
                </a:lnTo>
                <a:lnTo>
                  <a:pt x="170" y="380"/>
                </a:lnTo>
                <a:lnTo>
                  <a:pt x="174" y="398"/>
                </a:lnTo>
                <a:lnTo>
                  <a:pt x="179" y="398"/>
                </a:lnTo>
                <a:lnTo>
                  <a:pt x="184" y="371"/>
                </a:lnTo>
                <a:lnTo>
                  <a:pt x="189" y="398"/>
                </a:lnTo>
                <a:lnTo>
                  <a:pt x="193" y="398"/>
                </a:lnTo>
                <a:lnTo>
                  <a:pt x="198" y="398"/>
                </a:lnTo>
                <a:lnTo>
                  <a:pt x="203" y="398"/>
                </a:lnTo>
                <a:lnTo>
                  <a:pt x="208" y="398"/>
                </a:lnTo>
                <a:lnTo>
                  <a:pt x="212" y="398"/>
                </a:lnTo>
                <a:lnTo>
                  <a:pt x="217" y="398"/>
                </a:lnTo>
                <a:lnTo>
                  <a:pt x="222" y="398"/>
                </a:lnTo>
                <a:lnTo>
                  <a:pt x="226" y="389"/>
                </a:lnTo>
                <a:lnTo>
                  <a:pt x="231" y="398"/>
                </a:lnTo>
                <a:lnTo>
                  <a:pt x="236" y="398"/>
                </a:lnTo>
                <a:lnTo>
                  <a:pt x="241" y="398"/>
                </a:lnTo>
                <a:lnTo>
                  <a:pt x="245" y="398"/>
                </a:lnTo>
                <a:lnTo>
                  <a:pt x="250" y="394"/>
                </a:lnTo>
                <a:lnTo>
                  <a:pt x="255" y="398"/>
                </a:lnTo>
                <a:lnTo>
                  <a:pt x="260" y="398"/>
                </a:lnTo>
                <a:lnTo>
                  <a:pt x="264" y="398"/>
                </a:lnTo>
                <a:lnTo>
                  <a:pt x="269" y="398"/>
                </a:lnTo>
                <a:lnTo>
                  <a:pt x="274" y="398"/>
                </a:lnTo>
                <a:lnTo>
                  <a:pt x="278" y="398"/>
                </a:lnTo>
                <a:lnTo>
                  <a:pt x="283" y="398"/>
                </a:lnTo>
                <a:lnTo>
                  <a:pt x="288" y="394"/>
                </a:lnTo>
                <a:lnTo>
                  <a:pt x="293" y="398"/>
                </a:lnTo>
                <a:lnTo>
                  <a:pt x="297" y="398"/>
                </a:lnTo>
                <a:lnTo>
                  <a:pt x="302" y="389"/>
                </a:lnTo>
                <a:lnTo>
                  <a:pt x="307" y="398"/>
                </a:lnTo>
                <a:lnTo>
                  <a:pt x="312" y="394"/>
                </a:lnTo>
                <a:lnTo>
                  <a:pt x="316" y="398"/>
                </a:lnTo>
                <a:lnTo>
                  <a:pt x="321" y="385"/>
                </a:lnTo>
                <a:lnTo>
                  <a:pt x="326" y="389"/>
                </a:lnTo>
                <a:lnTo>
                  <a:pt x="330" y="398"/>
                </a:lnTo>
                <a:lnTo>
                  <a:pt x="335" y="398"/>
                </a:lnTo>
                <a:lnTo>
                  <a:pt x="340" y="398"/>
                </a:lnTo>
                <a:lnTo>
                  <a:pt x="345" y="385"/>
                </a:lnTo>
                <a:lnTo>
                  <a:pt x="349" y="398"/>
                </a:lnTo>
                <a:lnTo>
                  <a:pt x="354" y="398"/>
                </a:lnTo>
                <a:lnTo>
                  <a:pt x="359" y="398"/>
                </a:lnTo>
                <a:lnTo>
                  <a:pt x="364" y="367"/>
                </a:lnTo>
                <a:lnTo>
                  <a:pt x="368" y="398"/>
                </a:lnTo>
                <a:lnTo>
                  <a:pt x="373" y="398"/>
                </a:lnTo>
                <a:lnTo>
                  <a:pt x="378" y="385"/>
                </a:lnTo>
                <a:lnTo>
                  <a:pt x="382" y="376"/>
                </a:lnTo>
                <a:lnTo>
                  <a:pt x="387" y="385"/>
                </a:lnTo>
                <a:lnTo>
                  <a:pt x="392" y="398"/>
                </a:lnTo>
                <a:lnTo>
                  <a:pt x="397" y="398"/>
                </a:lnTo>
                <a:lnTo>
                  <a:pt x="401" y="394"/>
                </a:lnTo>
                <a:lnTo>
                  <a:pt x="406" y="398"/>
                </a:lnTo>
                <a:lnTo>
                  <a:pt x="411" y="371"/>
                </a:lnTo>
                <a:lnTo>
                  <a:pt x="416" y="237"/>
                </a:lnTo>
                <a:lnTo>
                  <a:pt x="420" y="197"/>
                </a:lnTo>
                <a:lnTo>
                  <a:pt x="425" y="0"/>
                </a:lnTo>
                <a:lnTo>
                  <a:pt x="430" y="192"/>
                </a:lnTo>
                <a:lnTo>
                  <a:pt x="434" y="255"/>
                </a:lnTo>
                <a:lnTo>
                  <a:pt x="439" y="389"/>
                </a:lnTo>
                <a:lnTo>
                  <a:pt x="444" y="398"/>
                </a:lnTo>
                <a:lnTo>
                  <a:pt x="449" y="371"/>
                </a:lnTo>
                <a:lnTo>
                  <a:pt x="453" y="398"/>
                </a:lnTo>
                <a:lnTo>
                  <a:pt x="458" y="398"/>
                </a:lnTo>
                <a:lnTo>
                  <a:pt x="463" y="398"/>
                </a:lnTo>
                <a:lnTo>
                  <a:pt x="468" y="389"/>
                </a:lnTo>
                <a:lnTo>
                  <a:pt x="472" y="389"/>
                </a:lnTo>
                <a:lnTo>
                  <a:pt x="477" y="389"/>
                </a:lnTo>
                <a:lnTo>
                  <a:pt x="482" y="362"/>
                </a:lnTo>
                <a:lnTo>
                  <a:pt x="486" y="398"/>
                </a:lnTo>
                <a:lnTo>
                  <a:pt x="491" y="398"/>
                </a:lnTo>
                <a:lnTo>
                  <a:pt x="496" y="394"/>
                </a:lnTo>
                <a:lnTo>
                  <a:pt x="501" y="398"/>
                </a:lnTo>
                <a:lnTo>
                  <a:pt x="505" y="398"/>
                </a:lnTo>
                <a:lnTo>
                  <a:pt x="510" y="398"/>
                </a:lnTo>
                <a:lnTo>
                  <a:pt x="515" y="398"/>
                </a:lnTo>
                <a:lnTo>
                  <a:pt x="520" y="398"/>
                </a:lnTo>
                <a:lnTo>
                  <a:pt x="524" y="398"/>
                </a:lnTo>
                <a:lnTo>
                  <a:pt x="529" y="394"/>
                </a:lnTo>
                <a:lnTo>
                  <a:pt x="534" y="394"/>
                </a:lnTo>
                <a:lnTo>
                  <a:pt x="538" y="340"/>
                </a:lnTo>
                <a:lnTo>
                  <a:pt x="543" y="170"/>
                </a:lnTo>
                <a:lnTo>
                  <a:pt x="548" y="18"/>
                </a:lnTo>
                <a:lnTo>
                  <a:pt x="553" y="161"/>
                </a:lnTo>
                <a:lnTo>
                  <a:pt x="557" y="175"/>
                </a:lnTo>
                <a:lnTo>
                  <a:pt x="562" y="268"/>
                </a:lnTo>
                <a:lnTo>
                  <a:pt x="567" y="385"/>
                </a:lnTo>
                <a:lnTo>
                  <a:pt x="572" y="380"/>
                </a:lnTo>
                <a:lnTo>
                  <a:pt x="576" y="376"/>
                </a:lnTo>
                <a:lnTo>
                  <a:pt x="581" y="358"/>
                </a:lnTo>
                <a:lnTo>
                  <a:pt x="586" y="385"/>
                </a:lnTo>
                <a:lnTo>
                  <a:pt x="590" y="389"/>
                </a:lnTo>
                <a:lnTo>
                  <a:pt x="595" y="394"/>
                </a:lnTo>
                <a:lnTo>
                  <a:pt x="600" y="371"/>
                </a:lnTo>
                <a:lnTo>
                  <a:pt x="605" y="398"/>
                </a:lnTo>
                <a:lnTo>
                  <a:pt x="609" y="389"/>
                </a:lnTo>
                <a:lnTo>
                  <a:pt x="614" y="380"/>
                </a:lnTo>
                <a:lnTo>
                  <a:pt x="619" y="389"/>
                </a:lnTo>
                <a:lnTo>
                  <a:pt x="624" y="398"/>
                </a:lnTo>
                <a:lnTo>
                  <a:pt x="628" y="394"/>
                </a:lnTo>
                <a:lnTo>
                  <a:pt x="633" y="371"/>
                </a:lnTo>
                <a:lnTo>
                  <a:pt x="638" y="394"/>
                </a:lnTo>
                <a:lnTo>
                  <a:pt x="642" y="389"/>
                </a:lnTo>
                <a:lnTo>
                  <a:pt x="647" y="398"/>
                </a:lnTo>
                <a:lnTo>
                  <a:pt x="652" y="394"/>
                </a:lnTo>
                <a:lnTo>
                  <a:pt x="657" y="398"/>
                </a:lnTo>
                <a:lnTo>
                  <a:pt x="661" y="394"/>
                </a:lnTo>
                <a:lnTo>
                  <a:pt x="666" y="398"/>
                </a:lnTo>
                <a:lnTo>
                  <a:pt x="671" y="398"/>
                </a:lnTo>
                <a:lnTo>
                  <a:pt x="676" y="398"/>
                </a:lnTo>
                <a:lnTo>
                  <a:pt x="680" y="394"/>
                </a:lnTo>
                <a:lnTo>
                  <a:pt x="685" y="398"/>
                </a:lnTo>
                <a:lnTo>
                  <a:pt x="690" y="398"/>
                </a:lnTo>
                <a:lnTo>
                  <a:pt x="694" y="398"/>
                </a:lnTo>
                <a:lnTo>
                  <a:pt x="699" y="398"/>
                </a:lnTo>
                <a:lnTo>
                  <a:pt x="704" y="380"/>
                </a:lnTo>
                <a:lnTo>
                  <a:pt x="709" y="385"/>
                </a:lnTo>
                <a:lnTo>
                  <a:pt x="713" y="398"/>
                </a:lnTo>
                <a:lnTo>
                  <a:pt x="718" y="389"/>
                </a:lnTo>
                <a:lnTo>
                  <a:pt x="723" y="394"/>
                </a:lnTo>
                <a:lnTo>
                  <a:pt x="728" y="394"/>
                </a:lnTo>
                <a:lnTo>
                  <a:pt x="732" y="398"/>
                </a:lnTo>
                <a:lnTo>
                  <a:pt x="737" y="398"/>
                </a:lnTo>
                <a:lnTo>
                  <a:pt x="742" y="385"/>
                </a:lnTo>
                <a:lnTo>
                  <a:pt x="746" y="394"/>
                </a:lnTo>
                <a:lnTo>
                  <a:pt x="751" y="398"/>
                </a:lnTo>
                <a:lnTo>
                  <a:pt x="756" y="398"/>
                </a:lnTo>
                <a:lnTo>
                  <a:pt x="761" y="398"/>
                </a:lnTo>
                <a:lnTo>
                  <a:pt x="765" y="394"/>
                </a:lnTo>
                <a:lnTo>
                  <a:pt x="770" y="398"/>
                </a:lnTo>
                <a:lnTo>
                  <a:pt x="775" y="371"/>
                </a:lnTo>
                <a:lnTo>
                  <a:pt x="780" y="376"/>
                </a:lnTo>
                <a:lnTo>
                  <a:pt x="784" y="398"/>
                </a:lnTo>
                <a:lnTo>
                  <a:pt x="789" y="394"/>
                </a:lnTo>
                <a:lnTo>
                  <a:pt x="794" y="398"/>
                </a:lnTo>
                <a:lnTo>
                  <a:pt x="798" y="398"/>
                </a:lnTo>
                <a:lnTo>
                  <a:pt x="803" y="362"/>
                </a:lnTo>
                <a:lnTo>
                  <a:pt x="808" y="389"/>
                </a:lnTo>
                <a:lnTo>
                  <a:pt x="813" y="398"/>
                </a:lnTo>
                <a:lnTo>
                  <a:pt x="817" y="398"/>
                </a:lnTo>
                <a:lnTo>
                  <a:pt x="822" y="380"/>
                </a:lnTo>
                <a:lnTo>
                  <a:pt x="827" y="389"/>
                </a:lnTo>
                <a:lnTo>
                  <a:pt x="832" y="385"/>
                </a:lnTo>
                <a:lnTo>
                  <a:pt x="836" y="398"/>
                </a:lnTo>
                <a:lnTo>
                  <a:pt x="841" y="398"/>
                </a:lnTo>
                <a:lnTo>
                  <a:pt x="846" y="398"/>
                </a:lnTo>
                <a:lnTo>
                  <a:pt x="850" y="398"/>
                </a:lnTo>
                <a:lnTo>
                  <a:pt x="855" y="376"/>
                </a:lnTo>
                <a:lnTo>
                  <a:pt x="860" y="398"/>
                </a:lnTo>
                <a:lnTo>
                  <a:pt x="865" y="380"/>
                </a:lnTo>
                <a:lnTo>
                  <a:pt x="869" y="371"/>
                </a:lnTo>
                <a:lnTo>
                  <a:pt x="874" y="389"/>
                </a:lnTo>
                <a:lnTo>
                  <a:pt x="879" y="398"/>
                </a:lnTo>
                <a:lnTo>
                  <a:pt x="884" y="394"/>
                </a:lnTo>
                <a:lnTo>
                  <a:pt x="888" y="385"/>
                </a:lnTo>
                <a:lnTo>
                  <a:pt x="893" y="398"/>
                </a:lnTo>
                <a:lnTo>
                  <a:pt x="898" y="376"/>
                </a:lnTo>
                <a:lnTo>
                  <a:pt x="902" y="398"/>
                </a:lnTo>
                <a:lnTo>
                  <a:pt x="907" y="398"/>
                </a:lnTo>
                <a:lnTo>
                  <a:pt x="912" y="398"/>
                </a:lnTo>
                <a:lnTo>
                  <a:pt x="917" y="389"/>
                </a:lnTo>
                <a:lnTo>
                  <a:pt x="921" y="367"/>
                </a:lnTo>
                <a:lnTo>
                  <a:pt x="926" y="398"/>
                </a:lnTo>
                <a:lnTo>
                  <a:pt x="931" y="380"/>
                </a:lnTo>
                <a:lnTo>
                  <a:pt x="936" y="398"/>
                </a:lnTo>
                <a:lnTo>
                  <a:pt x="940" y="398"/>
                </a:lnTo>
                <a:lnTo>
                  <a:pt x="945" y="398"/>
                </a:lnTo>
                <a:lnTo>
                  <a:pt x="950" y="394"/>
                </a:lnTo>
                <a:lnTo>
                  <a:pt x="954" y="398"/>
                </a:lnTo>
                <a:lnTo>
                  <a:pt x="959" y="398"/>
                </a:lnTo>
                <a:lnTo>
                  <a:pt x="964" y="389"/>
                </a:lnTo>
                <a:lnTo>
                  <a:pt x="969" y="380"/>
                </a:lnTo>
                <a:lnTo>
                  <a:pt x="973" y="398"/>
                </a:lnTo>
                <a:lnTo>
                  <a:pt x="978" y="398"/>
                </a:lnTo>
                <a:lnTo>
                  <a:pt x="983" y="398"/>
                </a:lnTo>
                <a:lnTo>
                  <a:pt x="988" y="398"/>
                </a:lnTo>
                <a:lnTo>
                  <a:pt x="992" y="389"/>
                </a:lnTo>
                <a:lnTo>
                  <a:pt x="997" y="398"/>
                </a:lnTo>
                <a:lnTo>
                  <a:pt x="1002" y="398"/>
                </a:lnTo>
                <a:lnTo>
                  <a:pt x="1006" y="376"/>
                </a:lnTo>
                <a:lnTo>
                  <a:pt x="1011" y="367"/>
                </a:lnTo>
                <a:lnTo>
                  <a:pt x="1016" y="398"/>
                </a:lnTo>
                <a:lnTo>
                  <a:pt x="1021" y="385"/>
                </a:lnTo>
                <a:lnTo>
                  <a:pt x="1025" y="376"/>
                </a:lnTo>
                <a:lnTo>
                  <a:pt x="1030" y="394"/>
                </a:lnTo>
                <a:lnTo>
                  <a:pt x="1035" y="389"/>
                </a:lnTo>
                <a:lnTo>
                  <a:pt x="1040" y="385"/>
                </a:lnTo>
                <a:lnTo>
                  <a:pt x="1044" y="398"/>
                </a:lnTo>
                <a:lnTo>
                  <a:pt x="1049" y="394"/>
                </a:lnTo>
                <a:lnTo>
                  <a:pt x="1054" y="385"/>
                </a:lnTo>
                <a:lnTo>
                  <a:pt x="1058" y="394"/>
                </a:lnTo>
                <a:lnTo>
                  <a:pt x="1063" y="398"/>
                </a:lnTo>
                <a:lnTo>
                  <a:pt x="1068" y="389"/>
                </a:lnTo>
                <a:lnTo>
                  <a:pt x="1073" y="389"/>
                </a:lnTo>
                <a:lnTo>
                  <a:pt x="1077" y="398"/>
                </a:lnTo>
                <a:lnTo>
                  <a:pt x="1082" y="389"/>
                </a:lnTo>
              </a:path>
            </a:pathLst>
          </a:custGeom>
          <a:noFill/>
          <a:ln w="0">
            <a:solidFill>
              <a:srgbClr val="FF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sp>
        <p:nvSpPr>
          <p:cNvPr id="81" name="Freeform 570"/>
          <p:cNvSpPr>
            <a:spLocks/>
          </p:cNvSpPr>
          <p:nvPr/>
        </p:nvSpPr>
        <p:spPr bwMode="auto">
          <a:xfrm>
            <a:off x="1303007" y="814070"/>
            <a:ext cx="5285482" cy="5261610"/>
          </a:xfrm>
          <a:custGeom>
            <a:avLst/>
            <a:gdLst>
              <a:gd name="T0" fmla="*/ 9 w 1082"/>
              <a:gd name="T1" fmla="*/ 1422 h 1422"/>
              <a:gd name="T2" fmla="*/ 28 w 1082"/>
              <a:gd name="T3" fmla="*/ 1418 h 1422"/>
              <a:gd name="T4" fmla="*/ 47 w 1082"/>
              <a:gd name="T5" fmla="*/ 1413 h 1422"/>
              <a:gd name="T6" fmla="*/ 66 w 1082"/>
              <a:gd name="T7" fmla="*/ 1391 h 1422"/>
              <a:gd name="T8" fmla="*/ 85 w 1082"/>
              <a:gd name="T9" fmla="*/ 1422 h 1422"/>
              <a:gd name="T10" fmla="*/ 104 w 1082"/>
              <a:gd name="T11" fmla="*/ 1422 h 1422"/>
              <a:gd name="T12" fmla="*/ 122 w 1082"/>
              <a:gd name="T13" fmla="*/ 1422 h 1422"/>
              <a:gd name="T14" fmla="*/ 141 w 1082"/>
              <a:gd name="T15" fmla="*/ 1422 h 1422"/>
              <a:gd name="T16" fmla="*/ 160 w 1082"/>
              <a:gd name="T17" fmla="*/ 1422 h 1422"/>
              <a:gd name="T18" fmla="*/ 179 w 1082"/>
              <a:gd name="T19" fmla="*/ 1422 h 1422"/>
              <a:gd name="T20" fmla="*/ 198 w 1082"/>
              <a:gd name="T21" fmla="*/ 1422 h 1422"/>
              <a:gd name="T22" fmla="*/ 217 w 1082"/>
              <a:gd name="T23" fmla="*/ 1422 h 1422"/>
              <a:gd name="T24" fmla="*/ 236 w 1082"/>
              <a:gd name="T25" fmla="*/ 1422 h 1422"/>
              <a:gd name="T26" fmla="*/ 255 w 1082"/>
              <a:gd name="T27" fmla="*/ 1418 h 1422"/>
              <a:gd name="T28" fmla="*/ 274 w 1082"/>
              <a:gd name="T29" fmla="*/ 1422 h 1422"/>
              <a:gd name="T30" fmla="*/ 293 w 1082"/>
              <a:gd name="T31" fmla="*/ 1422 h 1422"/>
              <a:gd name="T32" fmla="*/ 312 w 1082"/>
              <a:gd name="T33" fmla="*/ 1422 h 1422"/>
              <a:gd name="T34" fmla="*/ 330 w 1082"/>
              <a:gd name="T35" fmla="*/ 1422 h 1422"/>
              <a:gd name="T36" fmla="*/ 349 w 1082"/>
              <a:gd name="T37" fmla="*/ 1422 h 1422"/>
              <a:gd name="T38" fmla="*/ 368 w 1082"/>
              <a:gd name="T39" fmla="*/ 1413 h 1422"/>
              <a:gd name="T40" fmla="*/ 387 w 1082"/>
              <a:gd name="T41" fmla="*/ 1422 h 1422"/>
              <a:gd name="T42" fmla="*/ 406 w 1082"/>
              <a:gd name="T43" fmla="*/ 1404 h 1422"/>
              <a:gd name="T44" fmla="*/ 425 w 1082"/>
              <a:gd name="T45" fmla="*/ 0 h 1422"/>
              <a:gd name="T46" fmla="*/ 444 w 1082"/>
              <a:gd name="T47" fmla="*/ 1369 h 1422"/>
              <a:gd name="T48" fmla="*/ 463 w 1082"/>
              <a:gd name="T49" fmla="*/ 1418 h 1422"/>
              <a:gd name="T50" fmla="*/ 482 w 1082"/>
              <a:gd name="T51" fmla="*/ 1413 h 1422"/>
              <a:gd name="T52" fmla="*/ 501 w 1082"/>
              <a:gd name="T53" fmla="*/ 1422 h 1422"/>
              <a:gd name="T54" fmla="*/ 520 w 1082"/>
              <a:gd name="T55" fmla="*/ 1386 h 1422"/>
              <a:gd name="T56" fmla="*/ 538 w 1082"/>
              <a:gd name="T57" fmla="*/ 1038 h 1422"/>
              <a:gd name="T58" fmla="*/ 557 w 1082"/>
              <a:gd name="T59" fmla="*/ 1033 h 1422"/>
              <a:gd name="T60" fmla="*/ 576 w 1082"/>
              <a:gd name="T61" fmla="*/ 1377 h 1422"/>
              <a:gd name="T62" fmla="*/ 595 w 1082"/>
              <a:gd name="T63" fmla="*/ 1386 h 1422"/>
              <a:gd name="T64" fmla="*/ 614 w 1082"/>
              <a:gd name="T65" fmla="*/ 1391 h 1422"/>
              <a:gd name="T66" fmla="*/ 633 w 1082"/>
              <a:gd name="T67" fmla="*/ 1382 h 1422"/>
              <a:gd name="T68" fmla="*/ 652 w 1082"/>
              <a:gd name="T69" fmla="*/ 1418 h 1422"/>
              <a:gd name="T70" fmla="*/ 671 w 1082"/>
              <a:gd name="T71" fmla="*/ 1422 h 1422"/>
              <a:gd name="T72" fmla="*/ 690 w 1082"/>
              <a:gd name="T73" fmla="*/ 1422 h 1422"/>
              <a:gd name="T74" fmla="*/ 709 w 1082"/>
              <a:gd name="T75" fmla="*/ 1422 h 1422"/>
              <a:gd name="T76" fmla="*/ 728 w 1082"/>
              <a:gd name="T77" fmla="*/ 1422 h 1422"/>
              <a:gd name="T78" fmla="*/ 746 w 1082"/>
              <a:gd name="T79" fmla="*/ 1404 h 1422"/>
              <a:gd name="T80" fmla="*/ 765 w 1082"/>
              <a:gd name="T81" fmla="*/ 1409 h 1422"/>
              <a:gd name="T82" fmla="*/ 784 w 1082"/>
              <a:gd name="T83" fmla="*/ 1404 h 1422"/>
              <a:gd name="T84" fmla="*/ 803 w 1082"/>
              <a:gd name="T85" fmla="*/ 1422 h 1422"/>
              <a:gd name="T86" fmla="*/ 822 w 1082"/>
              <a:gd name="T87" fmla="*/ 1404 h 1422"/>
              <a:gd name="T88" fmla="*/ 841 w 1082"/>
              <a:gd name="T89" fmla="*/ 1418 h 1422"/>
              <a:gd name="T90" fmla="*/ 860 w 1082"/>
              <a:gd name="T91" fmla="*/ 1418 h 1422"/>
              <a:gd name="T92" fmla="*/ 879 w 1082"/>
              <a:gd name="T93" fmla="*/ 1413 h 1422"/>
              <a:gd name="T94" fmla="*/ 898 w 1082"/>
              <a:gd name="T95" fmla="*/ 1413 h 1422"/>
              <a:gd name="T96" fmla="*/ 917 w 1082"/>
              <a:gd name="T97" fmla="*/ 1409 h 1422"/>
              <a:gd name="T98" fmla="*/ 936 w 1082"/>
              <a:gd name="T99" fmla="*/ 1418 h 1422"/>
              <a:gd name="T100" fmla="*/ 954 w 1082"/>
              <a:gd name="T101" fmla="*/ 1386 h 1422"/>
              <a:gd name="T102" fmla="*/ 973 w 1082"/>
              <a:gd name="T103" fmla="*/ 1418 h 1422"/>
              <a:gd name="T104" fmla="*/ 992 w 1082"/>
              <a:gd name="T105" fmla="*/ 1413 h 1422"/>
              <a:gd name="T106" fmla="*/ 1011 w 1082"/>
              <a:gd name="T107" fmla="*/ 1413 h 1422"/>
              <a:gd name="T108" fmla="*/ 1030 w 1082"/>
              <a:gd name="T109" fmla="*/ 1422 h 1422"/>
              <a:gd name="T110" fmla="*/ 1049 w 1082"/>
              <a:gd name="T111" fmla="*/ 1418 h 1422"/>
              <a:gd name="T112" fmla="*/ 1068 w 1082"/>
              <a:gd name="T113" fmla="*/ 1404 h 1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82" h="1422">
                <a:moveTo>
                  <a:pt x="0" y="1422"/>
                </a:moveTo>
                <a:lnTo>
                  <a:pt x="0" y="1422"/>
                </a:lnTo>
                <a:lnTo>
                  <a:pt x="4" y="1422"/>
                </a:lnTo>
                <a:lnTo>
                  <a:pt x="9" y="1422"/>
                </a:lnTo>
                <a:lnTo>
                  <a:pt x="14" y="1386"/>
                </a:lnTo>
                <a:lnTo>
                  <a:pt x="18" y="1418"/>
                </a:lnTo>
                <a:lnTo>
                  <a:pt x="23" y="1422"/>
                </a:lnTo>
                <a:lnTo>
                  <a:pt x="28" y="1418"/>
                </a:lnTo>
                <a:lnTo>
                  <a:pt x="33" y="1422"/>
                </a:lnTo>
                <a:lnTo>
                  <a:pt x="37" y="1422"/>
                </a:lnTo>
                <a:lnTo>
                  <a:pt x="42" y="1422"/>
                </a:lnTo>
                <a:lnTo>
                  <a:pt x="47" y="1413"/>
                </a:lnTo>
                <a:lnTo>
                  <a:pt x="52" y="1422"/>
                </a:lnTo>
                <a:lnTo>
                  <a:pt x="56" y="1422"/>
                </a:lnTo>
                <a:lnTo>
                  <a:pt x="61" y="1422"/>
                </a:lnTo>
                <a:lnTo>
                  <a:pt x="66" y="1391"/>
                </a:lnTo>
                <a:lnTo>
                  <a:pt x="70" y="1422"/>
                </a:lnTo>
                <a:lnTo>
                  <a:pt x="75" y="1422"/>
                </a:lnTo>
                <a:lnTo>
                  <a:pt x="80" y="1422"/>
                </a:lnTo>
                <a:lnTo>
                  <a:pt x="85" y="1422"/>
                </a:lnTo>
                <a:lnTo>
                  <a:pt x="89" y="1422"/>
                </a:lnTo>
                <a:lnTo>
                  <a:pt x="94" y="1409"/>
                </a:lnTo>
                <a:lnTo>
                  <a:pt x="99" y="1404"/>
                </a:lnTo>
                <a:lnTo>
                  <a:pt x="104" y="1422"/>
                </a:lnTo>
                <a:lnTo>
                  <a:pt x="108" y="1422"/>
                </a:lnTo>
                <a:lnTo>
                  <a:pt x="113" y="1422"/>
                </a:lnTo>
                <a:lnTo>
                  <a:pt x="118" y="1422"/>
                </a:lnTo>
                <a:lnTo>
                  <a:pt x="122" y="1422"/>
                </a:lnTo>
                <a:lnTo>
                  <a:pt x="127" y="1386"/>
                </a:lnTo>
                <a:lnTo>
                  <a:pt x="132" y="1422"/>
                </a:lnTo>
                <a:lnTo>
                  <a:pt x="137" y="1422"/>
                </a:lnTo>
                <a:lnTo>
                  <a:pt x="141" y="1422"/>
                </a:lnTo>
                <a:lnTo>
                  <a:pt x="146" y="1422"/>
                </a:lnTo>
                <a:lnTo>
                  <a:pt x="151" y="1422"/>
                </a:lnTo>
                <a:lnTo>
                  <a:pt x="156" y="1404"/>
                </a:lnTo>
                <a:lnTo>
                  <a:pt x="160" y="1422"/>
                </a:lnTo>
                <a:lnTo>
                  <a:pt x="165" y="1413"/>
                </a:lnTo>
                <a:lnTo>
                  <a:pt x="170" y="1422"/>
                </a:lnTo>
                <a:lnTo>
                  <a:pt x="174" y="1422"/>
                </a:lnTo>
                <a:lnTo>
                  <a:pt x="179" y="1422"/>
                </a:lnTo>
                <a:lnTo>
                  <a:pt x="184" y="1422"/>
                </a:lnTo>
                <a:lnTo>
                  <a:pt x="189" y="1422"/>
                </a:lnTo>
                <a:lnTo>
                  <a:pt x="193" y="1422"/>
                </a:lnTo>
                <a:lnTo>
                  <a:pt x="198" y="1422"/>
                </a:lnTo>
                <a:lnTo>
                  <a:pt x="203" y="1422"/>
                </a:lnTo>
                <a:lnTo>
                  <a:pt x="208" y="1422"/>
                </a:lnTo>
                <a:lnTo>
                  <a:pt x="212" y="1422"/>
                </a:lnTo>
                <a:lnTo>
                  <a:pt x="217" y="1422"/>
                </a:lnTo>
                <a:lnTo>
                  <a:pt x="222" y="1422"/>
                </a:lnTo>
                <a:lnTo>
                  <a:pt x="226" y="1413"/>
                </a:lnTo>
                <a:lnTo>
                  <a:pt x="231" y="1422"/>
                </a:lnTo>
                <a:lnTo>
                  <a:pt x="236" y="1422"/>
                </a:lnTo>
                <a:lnTo>
                  <a:pt x="241" y="1422"/>
                </a:lnTo>
                <a:lnTo>
                  <a:pt x="245" y="1418"/>
                </a:lnTo>
                <a:lnTo>
                  <a:pt x="250" y="1422"/>
                </a:lnTo>
                <a:lnTo>
                  <a:pt x="255" y="1418"/>
                </a:lnTo>
                <a:lnTo>
                  <a:pt x="260" y="1422"/>
                </a:lnTo>
                <a:lnTo>
                  <a:pt x="264" y="1413"/>
                </a:lnTo>
                <a:lnTo>
                  <a:pt x="269" y="1422"/>
                </a:lnTo>
                <a:lnTo>
                  <a:pt x="274" y="1422"/>
                </a:lnTo>
                <a:lnTo>
                  <a:pt x="278" y="1422"/>
                </a:lnTo>
                <a:lnTo>
                  <a:pt x="283" y="1422"/>
                </a:lnTo>
                <a:lnTo>
                  <a:pt x="288" y="1418"/>
                </a:lnTo>
                <a:lnTo>
                  <a:pt x="293" y="1422"/>
                </a:lnTo>
                <a:lnTo>
                  <a:pt x="297" y="1422"/>
                </a:lnTo>
                <a:lnTo>
                  <a:pt x="302" y="1422"/>
                </a:lnTo>
                <a:lnTo>
                  <a:pt x="307" y="1422"/>
                </a:lnTo>
                <a:lnTo>
                  <a:pt x="312" y="1422"/>
                </a:lnTo>
                <a:lnTo>
                  <a:pt x="316" y="1422"/>
                </a:lnTo>
                <a:lnTo>
                  <a:pt x="321" y="1422"/>
                </a:lnTo>
                <a:lnTo>
                  <a:pt x="326" y="1422"/>
                </a:lnTo>
                <a:lnTo>
                  <a:pt x="330" y="1422"/>
                </a:lnTo>
                <a:lnTo>
                  <a:pt x="335" y="1422"/>
                </a:lnTo>
                <a:lnTo>
                  <a:pt x="340" y="1418"/>
                </a:lnTo>
                <a:lnTo>
                  <a:pt x="345" y="1422"/>
                </a:lnTo>
                <a:lnTo>
                  <a:pt x="349" y="1422"/>
                </a:lnTo>
                <a:lnTo>
                  <a:pt x="354" y="1422"/>
                </a:lnTo>
                <a:lnTo>
                  <a:pt x="359" y="1422"/>
                </a:lnTo>
                <a:lnTo>
                  <a:pt x="364" y="1422"/>
                </a:lnTo>
                <a:lnTo>
                  <a:pt x="368" y="1413"/>
                </a:lnTo>
                <a:lnTo>
                  <a:pt x="373" y="1422"/>
                </a:lnTo>
                <a:lnTo>
                  <a:pt x="378" y="1422"/>
                </a:lnTo>
                <a:lnTo>
                  <a:pt x="382" y="1409"/>
                </a:lnTo>
                <a:lnTo>
                  <a:pt x="387" y="1422"/>
                </a:lnTo>
                <a:lnTo>
                  <a:pt x="392" y="1422"/>
                </a:lnTo>
                <a:lnTo>
                  <a:pt x="397" y="1422"/>
                </a:lnTo>
                <a:lnTo>
                  <a:pt x="401" y="1395"/>
                </a:lnTo>
                <a:lnTo>
                  <a:pt x="406" y="1404"/>
                </a:lnTo>
                <a:lnTo>
                  <a:pt x="411" y="1185"/>
                </a:lnTo>
                <a:lnTo>
                  <a:pt x="416" y="591"/>
                </a:lnTo>
                <a:lnTo>
                  <a:pt x="420" y="99"/>
                </a:lnTo>
                <a:lnTo>
                  <a:pt x="425" y="0"/>
                </a:lnTo>
                <a:lnTo>
                  <a:pt x="430" y="720"/>
                </a:lnTo>
                <a:lnTo>
                  <a:pt x="434" y="1096"/>
                </a:lnTo>
                <a:lnTo>
                  <a:pt x="439" y="1373"/>
                </a:lnTo>
                <a:lnTo>
                  <a:pt x="444" y="1369"/>
                </a:lnTo>
                <a:lnTo>
                  <a:pt x="449" y="1400"/>
                </a:lnTo>
                <a:lnTo>
                  <a:pt x="453" y="1422"/>
                </a:lnTo>
                <a:lnTo>
                  <a:pt x="458" y="1413"/>
                </a:lnTo>
                <a:lnTo>
                  <a:pt x="463" y="1418"/>
                </a:lnTo>
                <a:lnTo>
                  <a:pt x="468" y="1386"/>
                </a:lnTo>
                <a:lnTo>
                  <a:pt x="472" y="1422"/>
                </a:lnTo>
                <a:lnTo>
                  <a:pt x="477" y="1413"/>
                </a:lnTo>
                <a:lnTo>
                  <a:pt x="482" y="1413"/>
                </a:lnTo>
                <a:lnTo>
                  <a:pt x="486" y="1418"/>
                </a:lnTo>
                <a:lnTo>
                  <a:pt x="491" y="1422"/>
                </a:lnTo>
                <a:lnTo>
                  <a:pt x="496" y="1391"/>
                </a:lnTo>
                <a:lnTo>
                  <a:pt x="501" y="1422"/>
                </a:lnTo>
                <a:lnTo>
                  <a:pt x="505" y="1418"/>
                </a:lnTo>
                <a:lnTo>
                  <a:pt x="510" y="1422"/>
                </a:lnTo>
                <a:lnTo>
                  <a:pt x="515" y="1404"/>
                </a:lnTo>
                <a:lnTo>
                  <a:pt x="520" y="1386"/>
                </a:lnTo>
                <a:lnTo>
                  <a:pt x="524" y="1400"/>
                </a:lnTo>
                <a:lnTo>
                  <a:pt x="529" y="1395"/>
                </a:lnTo>
                <a:lnTo>
                  <a:pt x="534" y="1373"/>
                </a:lnTo>
                <a:lnTo>
                  <a:pt x="538" y="1038"/>
                </a:lnTo>
                <a:lnTo>
                  <a:pt x="543" y="224"/>
                </a:lnTo>
                <a:lnTo>
                  <a:pt x="548" y="277"/>
                </a:lnTo>
                <a:lnTo>
                  <a:pt x="553" y="577"/>
                </a:lnTo>
                <a:lnTo>
                  <a:pt x="557" y="1033"/>
                </a:lnTo>
                <a:lnTo>
                  <a:pt x="562" y="1203"/>
                </a:lnTo>
                <a:lnTo>
                  <a:pt x="567" y="1288"/>
                </a:lnTo>
                <a:lnTo>
                  <a:pt x="572" y="1382"/>
                </a:lnTo>
                <a:lnTo>
                  <a:pt x="576" y="1377"/>
                </a:lnTo>
                <a:lnTo>
                  <a:pt x="581" y="1346"/>
                </a:lnTo>
                <a:lnTo>
                  <a:pt x="586" y="1400"/>
                </a:lnTo>
                <a:lnTo>
                  <a:pt x="590" y="1351"/>
                </a:lnTo>
                <a:lnTo>
                  <a:pt x="595" y="1386"/>
                </a:lnTo>
                <a:lnTo>
                  <a:pt x="600" y="1382"/>
                </a:lnTo>
                <a:lnTo>
                  <a:pt x="605" y="1409"/>
                </a:lnTo>
                <a:lnTo>
                  <a:pt x="609" y="1404"/>
                </a:lnTo>
                <a:lnTo>
                  <a:pt x="614" y="1391"/>
                </a:lnTo>
                <a:lnTo>
                  <a:pt x="619" y="1409"/>
                </a:lnTo>
                <a:lnTo>
                  <a:pt x="624" y="1409"/>
                </a:lnTo>
                <a:lnTo>
                  <a:pt x="628" y="1409"/>
                </a:lnTo>
                <a:lnTo>
                  <a:pt x="633" y="1382"/>
                </a:lnTo>
                <a:lnTo>
                  <a:pt x="638" y="1373"/>
                </a:lnTo>
                <a:lnTo>
                  <a:pt x="642" y="1413"/>
                </a:lnTo>
                <a:lnTo>
                  <a:pt x="647" y="1404"/>
                </a:lnTo>
                <a:lnTo>
                  <a:pt x="652" y="1418"/>
                </a:lnTo>
                <a:lnTo>
                  <a:pt x="657" y="1422"/>
                </a:lnTo>
                <a:lnTo>
                  <a:pt x="661" y="1418"/>
                </a:lnTo>
                <a:lnTo>
                  <a:pt x="666" y="1422"/>
                </a:lnTo>
                <a:lnTo>
                  <a:pt x="671" y="1422"/>
                </a:lnTo>
                <a:lnTo>
                  <a:pt x="676" y="1413"/>
                </a:lnTo>
                <a:lnTo>
                  <a:pt x="680" y="1413"/>
                </a:lnTo>
                <a:lnTo>
                  <a:pt x="685" y="1418"/>
                </a:lnTo>
                <a:lnTo>
                  <a:pt x="690" y="1422"/>
                </a:lnTo>
                <a:lnTo>
                  <a:pt x="694" y="1413"/>
                </a:lnTo>
                <a:lnTo>
                  <a:pt x="699" y="1418"/>
                </a:lnTo>
                <a:lnTo>
                  <a:pt x="704" y="1422"/>
                </a:lnTo>
                <a:lnTo>
                  <a:pt x="709" y="1422"/>
                </a:lnTo>
                <a:lnTo>
                  <a:pt x="713" y="1391"/>
                </a:lnTo>
                <a:lnTo>
                  <a:pt x="718" y="1413"/>
                </a:lnTo>
                <a:lnTo>
                  <a:pt x="723" y="1422"/>
                </a:lnTo>
                <a:lnTo>
                  <a:pt x="728" y="1422"/>
                </a:lnTo>
                <a:lnTo>
                  <a:pt x="732" y="1404"/>
                </a:lnTo>
                <a:lnTo>
                  <a:pt x="737" y="1422"/>
                </a:lnTo>
                <a:lnTo>
                  <a:pt x="742" y="1422"/>
                </a:lnTo>
                <a:lnTo>
                  <a:pt x="746" y="1404"/>
                </a:lnTo>
                <a:lnTo>
                  <a:pt x="751" y="1413"/>
                </a:lnTo>
                <a:lnTo>
                  <a:pt x="756" y="1422"/>
                </a:lnTo>
                <a:lnTo>
                  <a:pt x="761" y="1409"/>
                </a:lnTo>
                <a:lnTo>
                  <a:pt x="765" y="1409"/>
                </a:lnTo>
                <a:lnTo>
                  <a:pt x="770" y="1391"/>
                </a:lnTo>
                <a:lnTo>
                  <a:pt x="775" y="1404"/>
                </a:lnTo>
                <a:lnTo>
                  <a:pt x="780" y="1404"/>
                </a:lnTo>
                <a:lnTo>
                  <a:pt x="784" y="1404"/>
                </a:lnTo>
                <a:lnTo>
                  <a:pt x="789" y="1422"/>
                </a:lnTo>
                <a:lnTo>
                  <a:pt x="794" y="1413"/>
                </a:lnTo>
                <a:lnTo>
                  <a:pt x="798" y="1422"/>
                </a:lnTo>
                <a:lnTo>
                  <a:pt x="803" y="1422"/>
                </a:lnTo>
                <a:lnTo>
                  <a:pt x="808" y="1395"/>
                </a:lnTo>
                <a:lnTo>
                  <a:pt x="813" y="1422"/>
                </a:lnTo>
                <a:lnTo>
                  <a:pt x="817" y="1409"/>
                </a:lnTo>
                <a:lnTo>
                  <a:pt x="822" y="1404"/>
                </a:lnTo>
                <a:lnTo>
                  <a:pt x="827" y="1409"/>
                </a:lnTo>
                <a:lnTo>
                  <a:pt x="832" y="1422"/>
                </a:lnTo>
                <a:lnTo>
                  <a:pt x="836" y="1422"/>
                </a:lnTo>
                <a:lnTo>
                  <a:pt x="841" y="1418"/>
                </a:lnTo>
                <a:lnTo>
                  <a:pt x="846" y="1422"/>
                </a:lnTo>
                <a:lnTo>
                  <a:pt x="850" y="1413"/>
                </a:lnTo>
                <a:lnTo>
                  <a:pt x="855" y="1422"/>
                </a:lnTo>
                <a:lnTo>
                  <a:pt x="860" y="1418"/>
                </a:lnTo>
                <a:lnTo>
                  <a:pt x="865" y="1418"/>
                </a:lnTo>
                <a:lnTo>
                  <a:pt x="869" y="1409"/>
                </a:lnTo>
                <a:lnTo>
                  <a:pt x="874" y="1422"/>
                </a:lnTo>
                <a:lnTo>
                  <a:pt x="879" y="1413"/>
                </a:lnTo>
                <a:lnTo>
                  <a:pt x="884" y="1409"/>
                </a:lnTo>
                <a:lnTo>
                  <a:pt x="888" y="1409"/>
                </a:lnTo>
                <a:lnTo>
                  <a:pt x="893" y="1413"/>
                </a:lnTo>
                <a:lnTo>
                  <a:pt x="898" y="1413"/>
                </a:lnTo>
                <a:lnTo>
                  <a:pt x="902" y="1391"/>
                </a:lnTo>
                <a:lnTo>
                  <a:pt x="907" y="1422"/>
                </a:lnTo>
                <a:lnTo>
                  <a:pt x="912" y="1346"/>
                </a:lnTo>
                <a:lnTo>
                  <a:pt x="917" y="1409"/>
                </a:lnTo>
                <a:lnTo>
                  <a:pt x="921" y="1409"/>
                </a:lnTo>
                <a:lnTo>
                  <a:pt x="926" y="1422"/>
                </a:lnTo>
                <a:lnTo>
                  <a:pt x="931" y="1422"/>
                </a:lnTo>
                <a:lnTo>
                  <a:pt x="936" y="1418"/>
                </a:lnTo>
                <a:lnTo>
                  <a:pt x="940" y="1418"/>
                </a:lnTo>
                <a:lnTo>
                  <a:pt x="945" y="1409"/>
                </a:lnTo>
                <a:lnTo>
                  <a:pt x="950" y="1422"/>
                </a:lnTo>
                <a:lnTo>
                  <a:pt x="954" y="1386"/>
                </a:lnTo>
                <a:lnTo>
                  <a:pt x="959" y="1391"/>
                </a:lnTo>
                <a:lnTo>
                  <a:pt x="964" y="1409"/>
                </a:lnTo>
                <a:lnTo>
                  <a:pt x="969" y="1418"/>
                </a:lnTo>
                <a:lnTo>
                  <a:pt x="973" y="1418"/>
                </a:lnTo>
                <a:lnTo>
                  <a:pt x="978" y="1409"/>
                </a:lnTo>
                <a:lnTo>
                  <a:pt x="983" y="1404"/>
                </a:lnTo>
                <a:lnTo>
                  <a:pt x="988" y="1422"/>
                </a:lnTo>
                <a:lnTo>
                  <a:pt x="992" y="1413"/>
                </a:lnTo>
                <a:lnTo>
                  <a:pt x="997" y="1422"/>
                </a:lnTo>
                <a:lnTo>
                  <a:pt x="1002" y="1413"/>
                </a:lnTo>
                <a:lnTo>
                  <a:pt x="1006" y="1409"/>
                </a:lnTo>
                <a:lnTo>
                  <a:pt x="1011" y="1413"/>
                </a:lnTo>
                <a:lnTo>
                  <a:pt x="1016" y="1422"/>
                </a:lnTo>
                <a:lnTo>
                  <a:pt x="1021" y="1413"/>
                </a:lnTo>
                <a:lnTo>
                  <a:pt x="1025" y="1422"/>
                </a:lnTo>
                <a:lnTo>
                  <a:pt x="1030" y="1422"/>
                </a:lnTo>
                <a:lnTo>
                  <a:pt x="1035" y="1422"/>
                </a:lnTo>
                <a:lnTo>
                  <a:pt x="1040" y="1422"/>
                </a:lnTo>
                <a:lnTo>
                  <a:pt x="1044" y="1391"/>
                </a:lnTo>
                <a:lnTo>
                  <a:pt x="1049" y="1418"/>
                </a:lnTo>
                <a:lnTo>
                  <a:pt x="1054" y="1409"/>
                </a:lnTo>
                <a:lnTo>
                  <a:pt x="1058" y="1422"/>
                </a:lnTo>
                <a:lnTo>
                  <a:pt x="1063" y="1409"/>
                </a:lnTo>
                <a:lnTo>
                  <a:pt x="1068" y="1404"/>
                </a:lnTo>
                <a:lnTo>
                  <a:pt x="1073" y="1413"/>
                </a:lnTo>
                <a:lnTo>
                  <a:pt x="1077" y="1404"/>
                </a:lnTo>
                <a:lnTo>
                  <a:pt x="1082" y="1422"/>
                </a:lnTo>
              </a:path>
            </a:pathLst>
          </a:custGeom>
          <a:noFill/>
          <a:ln w="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sp>
        <p:nvSpPr>
          <p:cNvPr id="82" name="Rectangle 571"/>
          <p:cNvSpPr>
            <a:spLocks noChangeArrowheads="1"/>
          </p:cNvSpPr>
          <p:nvPr/>
        </p:nvSpPr>
        <p:spPr bwMode="auto">
          <a:xfrm>
            <a:off x="3294636" y="683976"/>
            <a:ext cx="340838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2.38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3" name="Rectangle 572"/>
          <p:cNvSpPr>
            <a:spLocks noChangeArrowheads="1"/>
          </p:cNvSpPr>
          <p:nvPr/>
        </p:nvSpPr>
        <p:spPr bwMode="auto">
          <a:xfrm>
            <a:off x="3863053" y="1489573"/>
            <a:ext cx="444437" cy="19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2.66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84" name="Line 578"/>
          <p:cNvCxnSpPr>
            <a:cxnSpLocks noChangeShapeType="1"/>
          </p:cNvCxnSpPr>
          <p:nvPr/>
        </p:nvCxnSpPr>
        <p:spPr bwMode="auto">
          <a:xfrm>
            <a:off x="839354" y="558800"/>
            <a:ext cx="838" cy="63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1" name="Rectangle 349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4" name="pole tekstowe 283"/>
          <p:cNvSpPr txBox="1"/>
          <p:nvPr/>
        </p:nvSpPr>
        <p:spPr>
          <a:xfrm>
            <a:off x="5127292" y="159753"/>
            <a:ext cx="5401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Chromatographic separation of fT3 and rT3, Cal4 level (1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pg</a:t>
            </a:r>
            <a:r>
              <a:rPr lang="en-US" b="0" i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/mL)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768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-275091" y="465455"/>
            <a:ext cx="8183563" cy="6392545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217" name="Grupa 216"/>
          <p:cNvGrpSpPr/>
          <p:nvPr/>
        </p:nvGrpSpPr>
        <p:grpSpPr>
          <a:xfrm>
            <a:off x="177868" y="465455"/>
            <a:ext cx="4680000" cy="5907405"/>
            <a:chOff x="389535" y="690880"/>
            <a:chExt cx="5773906" cy="5907405"/>
          </a:xfrm>
        </p:grpSpPr>
        <p:grpSp>
          <p:nvGrpSpPr>
            <p:cNvPr id="4" name="Group 205"/>
            <p:cNvGrpSpPr>
              <a:grpSpLocks/>
            </p:cNvGrpSpPr>
            <p:nvPr/>
          </p:nvGrpSpPr>
          <p:grpSpPr bwMode="auto">
            <a:xfrm>
              <a:off x="525695" y="690880"/>
              <a:ext cx="5637746" cy="5907405"/>
              <a:chOff x="0" y="0"/>
              <a:chExt cx="6927" cy="9303"/>
            </a:xfrm>
          </p:grpSpPr>
          <p:sp>
            <p:nvSpPr>
              <p:cNvPr id="23" name="Rectangle 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927" cy="12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cxnSp>
            <p:nvCxnSpPr>
              <p:cNvPr id="24" name="Line 12"/>
              <p:cNvCxnSpPr>
                <a:cxnSpLocks noChangeShapeType="1"/>
              </p:cNvCxnSpPr>
              <p:nvPr/>
            </p:nvCxnSpPr>
            <p:spPr bwMode="auto">
              <a:xfrm>
                <a:off x="559" y="8686"/>
                <a:ext cx="6286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" name="Line 13"/>
              <p:cNvCxnSpPr>
                <a:cxnSpLocks noChangeShapeType="1"/>
              </p:cNvCxnSpPr>
              <p:nvPr/>
            </p:nvCxnSpPr>
            <p:spPr bwMode="auto">
              <a:xfrm>
                <a:off x="629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" name="Line 14"/>
              <p:cNvCxnSpPr>
                <a:cxnSpLocks noChangeShapeType="1"/>
              </p:cNvCxnSpPr>
              <p:nvPr/>
            </p:nvCxnSpPr>
            <p:spPr bwMode="auto">
              <a:xfrm>
                <a:off x="757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" name="Line 15"/>
              <p:cNvCxnSpPr>
                <a:cxnSpLocks noChangeShapeType="1"/>
              </p:cNvCxnSpPr>
              <p:nvPr/>
            </p:nvCxnSpPr>
            <p:spPr bwMode="auto">
              <a:xfrm>
                <a:off x="886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" name="Line 16"/>
              <p:cNvCxnSpPr>
                <a:cxnSpLocks noChangeShapeType="1"/>
              </p:cNvCxnSpPr>
              <p:nvPr/>
            </p:nvCxnSpPr>
            <p:spPr bwMode="auto">
              <a:xfrm>
                <a:off x="1008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" name="Line 17"/>
              <p:cNvCxnSpPr>
                <a:cxnSpLocks noChangeShapeType="1"/>
              </p:cNvCxnSpPr>
              <p:nvPr/>
            </p:nvCxnSpPr>
            <p:spPr bwMode="auto">
              <a:xfrm>
                <a:off x="1136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" name="Line 18"/>
              <p:cNvCxnSpPr>
                <a:cxnSpLocks noChangeShapeType="1"/>
              </p:cNvCxnSpPr>
              <p:nvPr/>
            </p:nvCxnSpPr>
            <p:spPr bwMode="auto">
              <a:xfrm>
                <a:off x="1258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" name="Line 19"/>
              <p:cNvCxnSpPr>
                <a:cxnSpLocks noChangeShapeType="1"/>
              </p:cNvCxnSpPr>
              <p:nvPr/>
            </p:nvCxnSpPr>
            <p:spPr bwMode="auto">
              <a:xfrm>
                <a:off x="1387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" name="Line 20"/>
              <p:cNvCxnSpPr>
                <a:cxnSpLocks noChangeShapeType="1"/>
              </p:cNvCxnSpPr>
              <p:nvPr/>
            </p:nvCxnSpPr>
            <p:spPr bwMode="auto">
              <a:xfrm>
                <a:off x="1509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" name="Line 21"/>
              <p:cNvCxnSpPr>
                <a:cxnSpLocks noChangeShapeType="1"/>
              </p:cNvCxnSpPr>
              <p:nvPr/>
            </p:nvCxnSpPr>
            <p:spPr bwMode="auto">
              <a:xfrm>
                <a:off x="1637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4" name="Line 22"/>
              <p:cNvCxnSpPr>
                <a:cxnSpLocks noChangeShapeType="1"/>
              </p:cNvCxnSpPr>
              <p:nvPr/>
            </p:nvCxnSpPr>
            <p:spPr bwMode="auto">
              <a:xfrm>
                <a:off x="1759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5" name="Line 23"/>
              <p:cNvCxnSpPr>
                <a:cxnSpLocks noChangeShapeType="1"/>
              </p:cNvCxnSpPr>
              <p:nvPr/>
            </p:nvCxnSpPr>
            <p:spPr bwMode="auto">
              <a:xfrm>
                <a:off x="1888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6" name="Line 24"/>
              <p:cNvCxnSpPr>
                <a:cxnSpLocks noChangeShapeType="1"/>
              </p:cNvCxnSpPr>
              <p:nvPr/>
            </p:nvCxnSpPr>
            <p:spPr bwMode="auto">
              <a:xfrm>
                <a:off x="2010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7" name="Line 25"/>
              <p:cNvCxnSpPr>
                <a:cxnSpLocks noChangeShapeType="1"/>
              </p:cNvCxnSpPr>
              <p:nvPr/>
            </p:nvCxnSpPr>
            <p:spPr bwMode="auto">
              <a:xfrm>
                <a:off x="2138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8" name="Line 26"/>
              <p:cNvCxnSpPr>
                <a:cxnSpLocks noChangeShapeType="1"/>
              </p:cNvCxnSpPr>
              <p:nvPr/>
            </p:nvCxnSpPr>
            <p:spPr bwMode="auto">
              <a:xfrm>
                <a:off x="2260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9" name="Line 27"/>
              <p:cNvCxnSpPr>
                <a:cxnSpLocks noChangeShapeType="1"/>
              </p:cNvCxnSpPr>
              <p:nvPr/>
            </p:nvCxnSpPr>
            <p:spPr bwMode="auto">
              <a:xfrm>
                <a:off x="2389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0" name="Line 28"/>
              <p:cNvCxnSpPr>
                <a:cxnSpLocks noChangeShapeType="1"/>
              </p:cNvCxnSpPr>
              <p:nvPr/>
            </p:nvCxnSpPr>
            <p:spPr bwMode="auto">
              <a:xfrm>
                <a:off x="2517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1" name="Line 29"/>
              <p:cNvCxnSpPr>
                <a:cxnSpLocks noChangeShapeType="1"/>
              </p:cNvCxnSpPr>
              <p:nvPr/>
            </p:nvCxnSpPr>
            <p:spPr bwMode="auto">
              <a:xfrm>
                <a:off x="2639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2" name="Line 30"/>
              <p:cNvCxnSpPr>
                <a:cxnSpLocks noChangeShapeType="1"/>
              </p:cNvCxnSpPr>
              <p:nvPr/>
            </p:nvCxnSpPr>
            <p:spPr bwMode="auto">
              <a:xfrm>
                <a:off x="2767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3" name="Line 31"/>
              <p:cNvCxnSpPr>
                <a:cxnSpLocks noChangeShapeType="1"/>
              </p:cNvCxnSpPr>
              <p:nvPr/>
            </p:nvCxnSpPr>
            <p:spPr bwMode="auto">
              <a:xfrm>
                <a:off x="2890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4" name="Line 32"/>
              <p:cNvCxnSpPr>
                <a:cxnSpLocks noChangeShapeType="1"/>
              </p:cNvCxnSpPr>
              <p:nvPr/>
            </p:nvCxnSpPr>
            <p:spPr bwMode="auto">
              <a:xfrm>
                <a:off x="3018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5" name="Line 33"/>
              <p:cNvCxnSpPr>
                <a:cxnSpLocks noChangeShapeType="1"/>
              </p:cNvCxnSpPr>
              <p:nvPr/>
            </p:nvCxnSpPr>
            <p:spPr bwMode="auto">
              <a:xfrm>
                <a:off x="3140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6" name="Line 34"/>
              <p:cNvCxnSpPr>
                <a:cxnSpLocks noChangeShapeType="1"/>
              </p:cNvCxnSpPr>
              <p:nvPr/>
            </p:nvCxnSpPr>
            <p:spPr bwMode="auto">
              <a:xfrm>
                <a:off x="3268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7" name="Line 35"/>
              <p:cNvCxnSpPr>
                <a:cxnSpLocks noChangeShapeType="1"/>
              </p:cNvCxnSpPr>
              <p:nvPr/>
            </p:nvCxnSpPr>
            <p:spPr bwMode="auto">
              <a:xfrm>
                <a:off x="3391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8" name="Line 36"/>
              <p:cNvCxnSpPr>
                <a:cxnSpLocks noChangeShapeType="1"/>
              </p:cNvCxnSpPr>
              <p:nvPr/>
            </p:nvCxnSpPr>
            <p:spPr bwMode="auto">
              <a:xfrm>
                <a:off x="3519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9" name="Line 37"/>
              <p:cNvCxnSpPr>
                <a:cxnSpLocks noChangeShapeType="1"/>
              </p:cNvCxnSpPr>
              <p:nvPr/>
            </p:nvCxnSpPr>
            <p:spPr bwMode="auto">
              <a:xfrm>
                <a:off x="3641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0" name="Line 38"/>
              <p:cNvCxnSpPr>
                <a:cxnSpLocks noChangeShapeType="1"/>
              </p:cNvCxnSpPr>
              <p:nvPr/>
            </p:nvCxnSpPr>
            <p:spPr bwMode="auto">
              <a:xfrm>
                <a:off x="3769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1" name="Line 39"/>
              <p:cNvCxnSpPr>
                <a:cxnSpLocks noChangeShapeType="1"/>
              </p:cNvCxnSpPr>
              <p:nvPr/>
            </p:nvCxnSpPr>
            <p:spPr bwMode="auto">
              <a:xfrm>
                <a:off x="3897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2" name="Line 40"/>
              <p:cNvCxnSpPr>
                <a:cxnSpLocks noChangeShapeType="1"/>
              </p:cNvCxnSpPr>
              <p:nvPr/>
            </p:nvCxnSpPr>
            <p:spPr bwMode="auto">
              <a:xfrm>
                <a:off x="4020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3" name="Line 41"/>
              <p:cNvCxnSpPr>
                <a:cxnSpLocks noChangeShapeType="1"/>
              </p:cNvCxnSpPr>
              <p:nvPr/>
            </p:nvCxnSpPr>
            <p:spPr bwMode="auto">
              <a:xfrm>
                <a:off x="4148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4" name="Line 42"/>
              <p:cNvCxnSpPr>
                <a:cxnSpLocks noChangeShapeType="1"/>
              </p:cNvCxnSpPr>
              <p:nvPr/>
            </p:nvCxnSpPr>
            <p:spPr bwMode="auto">
              <a:xfrm>
                <a:off x="4270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5" name="Line 43"/>
              <p:cNvCxnSpPr>
                <a:cxnSpLocks noChangeShapeType="1"/>
              </p:cNvCxnSpPr>
              <p:nvPr/>
            </p:nvCxnSpPr>
            <p:spPr bwMode="auto">
              <a:xfrm>
                <a:off x="4398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6" name="Line 44"/>
              <p:cNvCxnSpPr>
                <a:cxnSpLocks noChangeShapeType="1"/>
              </p:cNvCxnSpPr>
              <p:nvPr/>
            </p:nvCxnSpPr>
            <p:spPr bwMode="auto">
              <a:xfrm>
                <a:off x="4521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7" name="Line 45"/>
              <p:cNvCxnSpPr>
                <a:cxnSpLocks noChangeShapeType="1"/>
              </p:cNvCxnSpPr>
              <p:nvPr/>
            </p:nvCxnSpPr>
            <p:spPr bwMode="auto">
              <a:xfrm>
                <a:off x="4649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8" name="Line 46"/>
              <p:cNvCxnSpPr>
                <a:cxnSpLocks noChangeShapeType="1"/>
              </p:cNvCxnSpPr>
              <p:nvPr/>
            </p:nvCxnSpPr>
            <p:spPr bwMode="auto">
              <a:xfrm>
                <a:off x="4771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9" name="Line 47"/>
              <p:cNvCxnSpPr>
                <a:cxnSpLocks noChangeShapeType="1"/>
              </p:cNvCxnSpPr>
              <p:nvPr/>
            </p:nvCxnSpPr>
            <p:spPr bwMode="auto">
              <a:xfrm>
                <a:off x="4900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0" name="Line 48"/>
              <p:cNvCxnSpPr>
                <a:cxnSpLocks noChangeShapeType="1"/>
              </p:cNvCxnSpPr>
              <p:nvPr/>
            </p:nvCxnSpPr>
            <p:spPr bwMode="auto">
              <a:xfrm>
                <a:off x="5022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1" name="Line 49"/>
              <p:cNvCxnSpPr>
                <a:cxnSpLocks noChangeShapeType="1"/>
              </p:cNvCxnSpPr>
              <p:nvPr/>
            </p:nvCxnSpPr>
            <p:spPr bwMode="auto">
              <a:xfrm>
                <a:off x="5150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2" name="Line 50"/>
              <p:cNvCxnSpPr>
                <a:cxnSpLocks noChangeShapeType="1"/>
              </p:cNvCxnSpPr>
              <p:nvPr/>
            </p:nvCxnSpPr>
            <p:spPr bwMode="auto">
              <a:xfrm>
                <a:off x="5272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3" name="Line 51"/>
              <p:cNvCxnSpPr>
                <a:cxnSpLocks noChangeShapeType="1"/>
              </p:cNvCxnSpPr>
              <p:nvPr/>
            </p:nvCxnSpPr>
            <p:spPr bwMode="auto">
              <a:xfrm>
                <a:off x="5401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4" name="Line 52"/>
              <p:cNvCxnSpPr>
                <a:cxnSpLocks noChangeShapeType="1"/>
              </p:cNvCxnSpPr>
              <p:nvPr/>
            </p:nvCxnSpPr>
            <p:spPr bwMode="auto">
              <a:xfrm>
                <a:off x="5529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5" name="Line 53"/>
              <p:cNvCxnSpPr>
                <a:cxnSpLocks noChangeShapeType="1"/>
              </p:cNvCxnSpPr>
              <p:nvPr/>
            </p:nvCxnSpPr>
            <p:spPr bwMode="auto">
              <a:xfrm>
                <a:off x="5651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6" name="Line 54"/>
              <p:cNvCxnSpPr>
                <a:cxnSpLocks noChangeShapeType="1"/>
              </p:cNvCxnSpPr>
              <p:nvPr/>
            </p:nvCxnSpPr>
            <p:spPr bwMode="auto">
              <a:xfrm>
                <a:off x="5779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7" name="Line 55"/>
              <p:cNvCxnSpPr>
                <a:cxnSpLocks noChangeShapeType="1"/>
              </p:cNvCxnSpPr>
              <p:nvPr/>
            </p:nvCxnSpPr>
            <p:spPr bwMode="auto">
              <a:xfrm>
                <a:off x="5902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8" name="Line 56"/>
              <p:cNvCxnSpPr>
                <a:cxnSpLocks noChangeShapeType="1"/>
              </p:cNvCxnSpPr>
              <p:nvPr/>
            </p:nvCxnSpPr>
            <p:spPr bwMode="auto">
              <a:xfrm>
                <a:off x="6030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9" name="Line 57"/>
              <p:cNvCxnSpPr>
                <a:cxnSpLocks noChangeShapeType="1"/>
              </p:cNvCxnSpPr>
              <p:nvPr/>
            </p:nvCxnSpPr>
            <p:spPr bwMode="auto">
              <a:xfrm>
                <a:off x="6152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0" name="Line 58"/>
              <p:cNvCxnSpPr>
                <a:cxnSpLocks noChangeShapeType="1"/>
              </p:cNvCxnSpPr>
              <p:nvPr/>
            </p:nvCxnSpPr>
            <p:spPr bwMode="auto">
              <a:xfrm>
                <a:off x="6280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1" name="Line 59"/>
              <p:cNvCxnSpPr>
                <a:cxnSpLocks noChangeShapeType="1"/>
              </p:cNvCxnSpPr>
              <p:nvPr/>
            </p:nvCxnSpPr>
            <p:spPr bwMode="auto">
              <a:xfrm>
                <a:off x="6403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2" name="Line 60"/>
              <p:cNvCxnSpPr>
                <a:cxnSpLocks noChangeShapeType="1"/>
              </p:cNvCxnSpPr>
              <p:nvPr/>
            </p:nvCxnSpPr>
            <p:spPr bwMode="auto">
              <a:xfrm>
                <a:off x="6531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3" name="Line 61"/>
              <p:cNvCxnSpPr>
                <a:cxnSpLocks noChangeShapeType="1"/>
              </p:cNvCxnSpPr>
              <p:nvPr/>
            </p:nvCxnSpPr>
            <p:spPr bwMode="auto">
              <a:xfrm>
                <a:off x="6653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4" name="Line 62"/>
              <p:cNvCxnSpPr>
                <a:cxnSpLocks noChangeShapeType="1"/>
              </p:cNvCxnSpPr>
              <p:nvPr/>
            </p:nvCxnSpPr>
            <p:spPr bwMode="auto">
              <a:xfrm>
                <a:off x="6781" y="8686"/>
                <a:ext cx="0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5" name="Line 63"/>
              <p:cNvCxnSpPr>
                <a:cxnSpLocks noChangeShapeType="1"/>
              </p:cNvCxnSpPr>
              <p:nvPr/>
            </p:nvCxnSpPr>
            <p:spPr bwMode="auto">
              <a:xfrm>
                <a:off x="629" y="8686"/>
                <a:ext cx="0" cy="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6" name="Line 64"/>
              <p:cNvCxnSpPr>
                <a:cxnSpLocks noChangeShapeType="1"/>
              </p:cNvCxnSpPr>
              <p:nvPr/>
            </p:nvCxnSpPr>
            <p:spPr bwMode="auto">
              <a:xfrm>
                <a:off x="886" y="8686"/>
                <a:ext cx="0" cy="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7" name="Line 65"/>
              <p:cNvCxnSpPr>
                <a:cxnSpLocks noChangeShapeType="1"/>
              </p:cNvCxnSpPr>
              <p:nvPr/>
            </p:nvCxnSpPr>
            <p:spPr bwMode="auto">
              <a:xfrm>
                <a:off x="1136" y="8686"/>
                <a:ext cx="0" cy="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8" name="Line 66"/>
              <p:cNvCxnSpPr>
                <a:cxnSpLocks noChangeShapeType="1"/>
              </p:cNvCxnSpPr>
              <p:nvPr/>
            </p:nvCxnSpPr>
            <p:spPr bwMode="auto">
              <a:xfrm>
                <a:off x="1387" y="8686"/>
                <a:ext cx="0" cy="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9" name="Line 67"/>
              <p:cNvCxnSpPr>
                <a:cxnSpLocks noChangeShapeType="1"/>
              </p:cNvCxnSpPr>
              <p:nvPr/>
            </p:nvCxnSpPr>
            <p:spPr bwMode="auto">
              <a:xfrm>
                <a:off x="1637" y="8686"/>
                <a:ext cx="0" cy="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0" name="Line 68"/>
              <p:cNvCxnSpPr>
                <a:cxnSpLocks noChangeShapeType="1"/>
              </p:cNvCxnSpPr>
              <p:nvPr/>
            </p:nvCxnSpPr>
            <p:spPr bwMode="auto">
              <a:xfrm>
                <a:off x="1888" y="8686"/>
                <a:ext cx="0" cy="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1" name="Line 69"/>
              <p:cNvCxnSpPr>
                <a:cxnSpLocks noChangeShapeType="1"/>
              </p:cNvCxnSpPr>
              <p:nvPr/>
            </p:nvCxnSpPr>
            <p:spPr bwMode="auto">
              <a:xfrm>
                <a:off x="2138" y="8686"/>
                <a:ext cx="0" cy="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" name="Line 70"/>
              <p:cNvCxnSpPr>
                <a:cxnSpLocks noChangeShapeType="1"/>
              </p:cNvCxnSpPr>
              <p:nvPr/>
            </p:nvCxnSpPr>
            <p:spPr bwMode="auto">
              <a:xfrm>
                <a:off x="2389" y="8686"/>
                <a:ext cx="0" cy="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3" name="Line 71"/>
              <p:cNvCxnSpPr>
                <a:cxnSpLocks noChangeShapeType="1"/>
              </p:cNvCxnSpPr>
              <p:nvPr/>
            </p:nvCxnSpPr>
            <p:spPr bwMode="auto">
              <a:xfrm>
                <a:off x="2639" y="8686"/>
                <a:ext cx="0" cy="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4" name="Line 72"/>
              <p:cNvCxnSpPr>
                <a:cxnSpLocks noChangeShapeType="1"/>
              </p:cNvCxnSpPr>
              <p:nvPr/>
            </p:nvCxnSpPr>
            <p:spPr bwMode="auto">
              <a:xfrm>
                <a:off x="2890" y="8686"/>
                <a:ext cx="0" cy="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5" name="Line 73"/>
              <p:cNvCxnSpPr>
                <a:cxnSpLocks noChangeShapeType="1"/>
              </p:cNvCxnSpPr>
              <p:nvPr/>
            </p:nvCxnSpPr>
            <p:spPr bwMode="auto">
              <a:xfrm>
                <a:off x="3140" y="8686"/>
                <a:ext cx="0" cy="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6" name="Line 74"/>
              <p:cNvCxnSpPr>
                <a:cxnSpLocks noChangeShapeType="1"/>
              </p:cNvCxnSpPr>
              <p:nvPr/>
            </p:nvCxnSpPr>
            <p:spPr bwMode="auto">
              <a:xfrm>
                <a:off x="3391" y="8686"/>
                <a:ext cx="0" cy="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7" name="Line 75"/>
              <p:cNvCxnSpPr>
                <a:cxnSpLocks noChangeShapeType="1"/>
              </p:cNvCxnSpPr>
              <p:nvPr/>
            </p:nvCxnSpPr>
            <p:spPr bwMode="auto">
              <a:xfrm>
                <a:off x="3641" y="8686"/>
                <a:ext cx="0" cy="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8" name="Line 76"/>
              <p:cNvCxnSpPr>
                <a:cxnSpLocks noChangeShapeType="1"/>
              </p:cNvCxnSpPr>
              <p:nvPr/>
            </p:nvCxnSpPr>
            <p:spPr bwMode="auto">
              <a:xfrm>
                <a:off x="3897" y="8686"/>
                <a:ext cx="0" cy="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9" name="Line 77"/>
              <p:cNvCxnSpPr>
                <a:cxnSpLocks noChangeShapeType="1"/>
              </p:cNvCxnSpPr>
              <p:nvPr/>
            </p:nvCxnSpPr>
            <p:spPr bwMode="auto">
              <a:xfrm>
                <a:off x="4148" y="8686"/>
                <a:ext cx="0" cy="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0" name="Line 78"/>
              <p:cNvCxnSpPr>
                <a:cxnSpLocks noChangeShapeType="1"/>
              </p:cNvCxnSpPr>
              <p:nvPr/>
            </p:nvCxnSpPr>
            <p:spPr bwMode="auto">
              <a:xfrm>
                <a:off x="4398" y="8686"/>
                <a:ext cx="0" cy="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1" name="Line 79"/>
              <p:cNvCxnSpPr>
                <a:cxnSpLocks noChangeShapeType="1"/>
              </p:cNvCxnSpPr>
              <p:nvPr/>
            </p:nvCxnSpPr>
            <p:spPr bwMode="auto">
              <a:xfrm>
                <a:off x="4649" y="8686"/>
                <a:ext cx="0" cy="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2" name="Line 80"/>
              <p:cNvCxnSpPr>
                <a:cxnSpLocks noChangeShapeType="1"/>
              </p:cNvCxnSpPr>
              <p:nvPr/>
            </p:nvCxnSpPr>
            <p:spPr bwMode="auto">
              <a:xfrm>
                <a:off x="4900" y="8686"/>
                <a:ext cx="0" cy="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3" name="Line 81"/>
              <p:cNvCxnSpPr>
                <a:cxnSpLocks noChangeShapeType="1"/>
              </p:cNvCxnSpPr>
              <p:nvPr/>
            </p:nvCxnSpPr>
            <p:spPr bwMode="auto">
              <a:xfrm>
                <a:off x="5150" y="8686"/>
                <a:ext cx="0" cy="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4" name="Line 82"/>
              <p:cNvCxnSpPr>
                <a:cxnSpLocks noChangeShapeType="1"/>
              </p:cNvCxnSpPr>
              <p:nvPr/>
            </p:nvCxnSpPr>
            <p:spPr bwMode="auto">
              <a:xfrm>
                <a:off x="5401" y="8686"/>
                <a:ext cx="0" cy="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5" name="Line 83"/>
              <p:cNvCxnSpPr>
                <a:cxnSpLocks noChangeShapeType="1"/>
              </p:cNvCxnSpPr>
              <p:nvPr/>
            </p:nvCxnSpPr>
            <p:spPr bwMode="auto">
              <a:xfrm>
                <a:off x="5651" y="8686"/>
                <a:ext cx="0" cy="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6" name="Line 84"/>
              <p:cNvCxnSpPr>
                <a:cxnSpLocks noChangeShapeType="1"/>
              </p:cNvCxnSpPr>
              <p:nvPr/>
            </p:nvCxnSpPr>
            <p:spPr bwMode="auto">
              <a:xfrm>
                <a:off x="5902" y="8686"/>
                <a:ext cx="0" cy="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7" name="Line 85"/>
              <p:cNvCxnSpPr>
                <a:cxnSpLocks noChangeShapeType="1"/>
              </p:cNvCxnSpPr>
              <p:nvPr/>
            </p:nvCxnSpPr>
            <p:spPr bwMode="auto">
              <a:xfrm>
                <a:off x="6152" y="8686"/>
                <a:ext cx="0" cy="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8" name="Line 86"/>
              <p:cNvCxnSpPr>
                <a:cxnSpLocks noChangeShapeType="1"/>
              </p:cNvCxnSpPr>
              <p:nvPr/>
            </p:nvCxnSpPr>
            <p:spPr bwMode="auto">
              <a:xfrm>
                <a:off x="6403" y="8686"/>
                <a:ext cx="0" cy="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9" name="Line 87"/>
              <p:cNvCxnSpPr>
                <a:cxnSpLocks noChangeShapeType="1"/>
              </p:cNvCxnSpPr>
              <p:nvPr/>
            </p:nvCxnSpPr>
            <p:spPr bwMode="auto">
              <a:xfrm>
                <a:off x="6653" y="8686"/>
                <a:ext cx="0" cy="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00" name="Rectangle 88"/>
              <p:cNvSpPr>
                <a:spLocks noChangeArrowheads="1"/>
              </p:cNvSpPr>
              <p:nvPr/>
            </p:nvSpPr>
            <p:spPr bwMode="auto">
              <a:xfrm>
                <a:off x="519" y="8721"/>
                <a:ext cx="1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1.5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" name="Rectangle 89"/>
              <p:cNvSpPr>
                <a:spLocks noChangeArrowheads="1"/>
              </p:cNvSpPr>
              <p:nvPr/>
            </p:nvSpPr>
            <p:spPr bwMode="auto">
              <a:xfrm>
                <a:off x="776" y="8721"/>
                <a:ext cx="1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1.6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" name="Rectangle 90"/>
              <p:cNvSpPr>
                <a:spLocks noChangeArrowheads="1"/>
              </p:cNvSpPr>
              <p:nvPr/>
            </p:nvSpPr>
            <p:spPr bwMode="auto">
              <a:xfrm>
                <a:off x="1026" y="8721"/>
                <a:ext cx="1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1.7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" name="Rectangle 91"/>
              <p:cNvSpPr>
                <a:spLocks noChangeArrowheads="1"/>
              </p:cNvSpPr>
              <p:nvPr/>
            </p:nvSpPr>
            <p:spPr bwMode="auto">
              <a:xfrm>
                <a:off x="1277" y="8721"/>
                <a:ext cx="1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1.8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" name="Rectangle 92"/>
              <p:cNvSpPr>
                <a:spLocks noChangeArrowheads="1"/>
              </p:cNvSpPr>
              <p:nvPr/>
            </p:nvSpPr>
            <p:spPr bwMode="auto">
              <a:xfrm>
                <a:off x="1527" y="8721"/>
                <a:ext cx="1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1.9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5" name="Rectangle 93"/>
              <p:cNvSpPr>
                <a:spLocks noChangeArrowheads="1"/>
              </p:cNvSpPr>
              <p:nvPr/>
            </p:nvSpPr>
            <p:spPr bwMode="auto">
              <a:xfrm>
                <a:off x="1778" y="8721"/>
                <a:ext cx="1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2.0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6" name="Rectangle 94"/>
              <p:cNvSpPr>
                <a:spLocks noChangeArrowheads="1"/>
              </p:cNvSpPr>
              <p:nvPr/>
            </p:nvSpPr>
            <p:spPr bwMode="auto">
              <a:xfrm>
                <a:off x="2028" y="8721"/>
                <a:ext cx="1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2.1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" name="Rectangle 95"/>
              <p:cNvSpPr>
                <a:spLocks noChangeArrowheads="1"/>
              </p:cNvSpPr>
              <p:nvPr/>
            </p:nvSpPr>
            <p:spPr bwMode="auto">
              <a:xfrm>
                <a:off x="2279" y="8721"/>
                <a:ext cx="1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2.2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8" name="Rectangle 96"/>
              <p:cNvSpPr>
                <a:spLocks noChangeArrowheads="1"/>
              </p:cNvSpPr>
              <p:nvPr/>
            </p:nvSpPr>
            <p:spPr bwMode="auto">
              <a:xfrm>
                <a:off x="2529" y="8721"/>
                <a:ext cx="1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2.3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9" name="Rectangle 97"/>
              <p:cNvSpPr>
                <a:spLocks noChangeArrowheads="1"/>
              </p:cNvSpPr>
              <p:nvPr/>
            </p:nvSpPr>
            <p:spPr bwMode="auto">
              <a:xfrm>
                <a:off x="2780" y="8721"/>
                <a:ext cx="1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2.4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0" name="Rectangle 98"/>
              <p:cNvSpPr>
                <a:spLocks noChangeArrowheads="1"/>
              </p:cNvSpPr>
              <p:nvPr/>
            </p:nvSpPr>
            <p:spPr bwMode="auto">
              <a:xfrm>
                <a:off x="3030" y="8721"/>
                <a:ext cx="1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2.5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1" name="Rectangle 99"/>
              <p:cNvSpPr>
                <a:spLocks noChangeArrowheads="1"/>
              </p:cNvSpPr>
              <p:nvPr/>
            </p:nvSpPr>
            <p:spPr bwMode="auto">
              <a:xfrm>
                <a:off x="3281" y="8721"/>
                <a:ext cx="1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2.6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2" name="Rectangle 100"/>
              <p:cNvSpPr>
                <a:spLocks noChangeArrowheads="1"/>
              </p:cNvSpPr>
              <p:nvPr/>
            </p:nvSpPr>
            <p:spPr bwMode="auto">
              <a:xfrm>
                <a:off x="3531" y="8721"/>
                <a:ext cx="1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2.7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3" name="Rectangle 101"/>
              <p:cNvSpPr>
                <a:spLocks noChangeArrowheads="1"/>
              </p:cNvSpPr>
              <p:nvPr/>
            </p:nvSpPr>
            <p:spPr bwMode="auto">
              <a:xfrm>
                <a:off x="3787" y="8721"/>
                <a:ext cx="1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2.8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4" name="Rectangle 102"/>
              <p:cNvSpPr>
                <a:spLocks noChangeArrowheads="1"/>
              </p:cNvSpPr>
              <p:nvPr/>
            </p:nvSpPr>
            <p:spPr bwMode="auto">
              <a:xfrm>
                <a:off x="4038" y="8721"/>
                <a:ext cx="1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2.9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5" name="Rectangle 103"/>
              <p:cNvSpPr>
                <a:spLocks noChangeArrowheads="1"/>
              </p:cNvSpPr>
              <p:nvPr/>
            </p:nvSpPr>
            <p:spPr bwMode="auto">
              <a:xfrm>
                <a:off x="4288" y="8721"/>
                <a:ext cx="1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3.0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6" name="Rectangle 104"/>
              <p:cNvSpPr>
                <a:spLocks noChangeArrowheads="1"/>
              </p:cNvSpPr>
              <p:nvPr/>
            </p:nvSpPr>
            <p:spPr bwMode="auto">
              <a:xfrm>
                <a:off x="4539" y="8721"/>
                <a:ext cx="1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3.1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7" name="Rectangle 105"/>
              <p:cNvSpPr>
                <a:spLocks noChangeArrowheads="1"/>
              </p:cNvSpPr>
              <p:nvPr/>
            </p:nvSpPr>
            <p:spPr bwMode="auto">
              <a:xfrm>
                <a:off x="4790" y="8721"/>
                <a:ext cx="1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3.2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8" name="Rectangle 106"/>
              <p:cNvSpPr>
                <a:spLocks noChangeArrowheads="1"/>
              </p:cNvSpPr>
              <p:nvPr/>
            </p:nvSpPr>
            <p:spPr bwMode="auto">
              <a:xfrm>
                <a:off x="5040" y="8721"/>
                <a:ext cx="1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3.3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9" name="Rectangle 107"/>
              <p:cNvSpPr>
                <a:spLocks noChangeArrowheads="1"/>
              </p:cNvSpPr>
              <p:nvPr/>
            </p:nvSpPr>
            <p:spPr bwMode="auto">
              <a:xfrm>
                <a:off x="5291" y="8721"/>
                <a:ext cx="1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3.4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0" name="Rectangle 108"/>
              <p:cNvSpPr>
                <a:spLocks noChangeArrowheads="1"/>
              </p:cNvSpPr>
              <p:nvPr/>
            </p:nvSpPr>
            <p:spPr bwMode="auto">
              <a:xfrm>
                <a:off x="5541" y="8721"/>
                <a:ext cx="1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3.5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1" name="Rectangle 109"/>
              <p:cNvSpPr>
                <a:spLocks noChangeArrowheads="1"/>
              </p:cNvSpPr>
              <p:nvPr/>
            </p:nvSpPr>
            <p:spPr bwMode="auto">
              <a:xfrm>
                <a:off x="5792" y="8721"/>
                <a:ext cx="1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3.6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" name="Rectangle 110"/>
              <p:cNvSpPr>
                <a:spLocks noChangeArrowheads="1"/>
              </p:cNvSpPr>
              <p:nvPr/>
            </p:nvSpPr>
            <p:spPr bwMode="auto">
              <a:xfrm>
                <a:off x="6042" y="8721"/>
                <a:ext cx="1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3.7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" name="Rectangle 111"/>
              <p:cNvSpPr>
                <a:spLocks noChangeArrowheads="1"/>
              </p:cNvSpPr>
              <p:nvPr/>
            </p:nvSpPr>
            <p:spPr bwMode="auto">
              <a:xfrm>
                <a:off x="6293" y="8721"/>
                <a:ext cx="1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3.8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4" name="Rectangle 112"/>
              <p:cNvSpPr>
                <a:spLocks noChangeArrowheads="1"/>
              </p:cNvSpPr>
              <p:nvPr/>
            </p:nvSpPr>
            <p:spPr bwMode="auto">
              <a:xfrm>
                <a:off x="6543" y="8721"/>
                <a:ext cx="1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3.9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5" name="Rectangle 113"/>
              <p:cNvSpPr>
                <a:spLocks noChangeArrowheads="1"/>
              </p:cNvSpPr>
              <p:nvPr/>
            </p:nvSpPr>
            <p:spPr bwMode="auto">
              <a:xfrm>
                <a:off x="3310" y="8920"/>
                <a:ext cx="791" cy="3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9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Time, min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26" name="Line 114"/>
              <p:cNvCxnSpPr>
                <a:cxnSpLocks noChangeShapeType="1"/>
              </p:cNvCxnSpPr>
              <p:nvPr/>
            </p:nvCxnSpPr>
            <p:spPr bwMode="auto">
              <a:xfrm flipV="1">
                <a:off x="559" y="402"/>
                <a:ext cx="0" cy="828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" name="Line 115"/>
              <p:cNvCxnSpPr>
                <a:cxnSpLocks noChangeShapeType="1"/>
              </p:cNvCxnSpPr>
              <p:nvPr/>
            </p:nvCxnSpPr>
            <p:spPr bwMode="auto">
              <a:xfrm flipH="1">
                <a:off x="542" y="8686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8" name="Line 116"/>
              <p:cNvCxnSpPr>
                <a:cxnSpLocks noChangeShapeType="1"/>
              </p:cNvCxnSpPr>
              <p:nvPr/>
            </p:nvCxnSpPr>
            <p:spPr bwMode="auto">
              <a:xfrm flipH="1">
                <a:off x="542" y="8511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9" name="Line 117"/>
              <p:cNvCxnSpPr>
                <a:cxnSpLocks noChangeShapeType="1"/>
              </p:cNvCxnSpPr>
              <p:nvPr/>
            </p:nvCxnSpPr>
            <p:spPr bwMode="auto">
              <a:xfrm flipH="1">
                <a:off x="542" y="8336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0" name="Line 118"/>
              <p:cNvCxnSpPr>
                <a:cxnSpLocks noChangeShapeType="1"/>
              </p:cNvCxnSpPr>
              <p:nvPr/>
            </p:nvCxnSpPr>
            <p:spPr bwMode="auto">
              <a:xfrm flipH="1">
                <a:off x="542" y="8162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1" name="Line 119"/>
              <p:cNvCxnSpPr>
                <a:cxnSpLocks noChangeShapeType="1"/>
              </p:cNvCxnSpPr>
              <p:nvPr/>
            </p:nvCxnSpPr>
            <p:spPr bwMode="auto">
              <a:xfrm flipH="1">
                <a:off x="542" y="7987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2" name="Line 120"/>
              <p:cNvCxnSpPr>
                <a:cxnSpLocks noChangeShapeType="1"/>
              </p:cNvCxnSpPr>
              <p:nvPr/>
            </p:nvCxnSpPr>
            <p:spPr bwMode="auto">
              <a:xfrm flipH="1">
                <a:off x="542" y="7812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3" name="Line 121"/>
              <p:cNvCxnSpPr>
                <a:cxnSpLocks noChangeShapeType="1"/>
              </p:cNvCxnSpPr>
              <p:nvPr/>
            </p:nvCxnSpPr>
            <p:spPr bwMode="auto">
              <a:xfrm flipH="1">
                <a:off x="542" y="7643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4" name="Line 122"/>
              <p:cNvCxnSpPr>
                <a:cxnSpLocks noChangeShapeType="1"/>
              </p:cNvCxnSpPr>
              <p:nvPr/>
            </p:nvCxnSpPr>
            <p:spPr bwMode="auto">
              <a:xfrm flipH="1">
                <a:off x="542" y="7468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" name="Line 123"/>
              <p:cNvCxnSpPr>
                <a:cxnSpLocks noChangeShapeType="1"/>
              </p:cNvCxnSpPr>
              <p:nvPr/>
            </p:nvCxnSpPr>
            <p:spPr bwMode="auto">
              <a:xfrm flipH="1">
                <a:off x="542" y="7294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6" name="Line 124"/>
              <p:cNvCxnSpPr>
                <a:cxnSpLocks noChangeShapeType="1"/>
              </p:cNvCxnSpPr>
              <p:nvPr/>
            </p:nvCxnSpPr>
            <p:spPr bwMode="auto">
              <a:xfrm flipH="1">
                <a:off x="542" y="7119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7" name="Line 125"/>
              <p:cNvCxnSpPr>
                <a:cxnSpLocks noChangeShapeType="1"/>
              </p:cNvCxnSpPr>
              <p:nvPr/>
            </p:nvCxnSpPr>
            <p:spPr bwMode="auto">
              <a:xfrm flipH="1">
                <a:off x="542" y="6944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8" name="Line 126"/>
              <p:cNvCxnSpPr>
                <a:cxnSpLocks noChangeShapeType="1"/>
              </p:cNvCxnSpPr>
              <p:nvPr/>
            </p:nvCxnSpPr>
            <p:spPr bwMode="auto">
              <a:xfrm flipH="1">
                <a:off x="542" y="6769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9" name="Line 127"/>
              <p:cNvCxnSpPr>
                <a:cxnSpLocks noChangeShapeType="1"/>
              </p:cNvCxnSpPr>
              <p:nvPr/>
            </p:nvCxnSpPr>
            <p:spPr bwMode="auto">
              <a:xfrm flipH="1">
                <a:off x="542" y="6594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0" name="Line 128"/>
              <p:cNvCxnSpPr>
                <a:cxnSpLocks noChangeShapeType="1"/>
              </p:cNvCxnSpPr>
              <p:nvPr/>
            </p:nvCxnSpPr>
            <p:spPr bwMode="auto">
              <a:xfrm flipH="1">
                <a:off x="542" y="6420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1" name="Line 129"/>
              <p:cNvCxnSpPr>
                <a:cxnSpLocks noChangeShapeType="1"/>
              </p:cNvCxnSpPr>
              <p:nvPr/>
            </p:nvCxnSpPr>
            <p:spPr bwMode="auto">
              <a:xfrm flipH="1">
                <a:off x="542" y="6245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2" name="Line 130"/>
              <p:cNvCxnSpPr>
                <a:cxnSpLocks noChangeShapeType="1"/>
              </p:cNvCxnSpPr>
              <p:nvPr/>
            </p:nvCxnSpPr>
            <p:spPr bwMode="auto">
              <a:xfrm flipH="1">
                <a:off x="542" y="6070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" name="Line 131"/>
              <p:cNvCxnSpPr>
                <a:cxnSpLocks noChangeShapeType="1"/>
              </p:cNvCxnSpPr>
              <p:nvPr/>
            </p:nvCxnSpPr>
            <p:spPr bwMode="auto">
              <a:xfrm flipH="1">
                <a:off x="542" y="5895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4" name="Line 132"/>
              <p:cNvCxnSpPr>
                <a:cxnSpLocks noChangeShapeType="1"/>
              </p:cNvCxnSpPr>
              <p:nvPr/>
            </p:nvCxnSpPr>
            <p:spPr bwMode="auto">
              <a:xfrm flipH="1">
                <a:off x="542" y="5721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5" name="Line 133"/>
              <p:cNvCxnSpPr>
                <a:cxnSpLocks noChangeShapeType="1"/>
              </p:cNvCxnSpPr>
              <p:nvPr/>
            </p:nvCxnSpPr>
            <p:spPr bwMode="auto">
              <a:xfrm flipH="1">
                <a:off x="542" y="5546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6" name="Line 134"/>
              <p:cNvCxnSpPr>
                <a:cxnSpLocks noChangeShapeType="1"/>
              </p:cNvCxnSpPr>
              <p:nvPr/>
            </p:nvCxnSpPr>
            <p:spPr bwMode="auto">
              <a:xfrm flipH="1">
                <a:off x="542" y="5371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7" name="Line 135"/>
              <p:cNvCxnSpPr>
                <a:cxnSpLocks noChangeShapeType="1"/>
              </p:cNvCxnSpPr>
              <p:nvPr/>
            </p:nvCxnSpPr>
            <p:spPr bwMode="auto">
              <a:xfrm flipH="1">
                <a:off x="542" y="5196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8" name="Line 136"/>
              <p:cNvCxnSpPr>
                <a:cxnSpLocks noChangeShapeType="1"/>
              </p:cNvCxnSpPr>
              <p:nvPr/>
            </p:nvCxnSpPr>
            <p:spPr bwMode="auto">
              <a:xfrm flipH="1">
                <a:off x="542" y="5022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9" name="Line 137"/>
              <p:cNvCxnSpPr>
                <a:cxnSpLocks noChangeShapeType="1"/>
              </p:cNvCxnSpPr>
              <p:nvPr/>
            </p:nvCxnSpPr>
            <p:spPr bwMode="auto">
              <a:xfrm flipH="1">
                <a:off x="542" y="4853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0" name="Line 138"/>
              <p:cNvCxnSpPr>
                <a:cxnSpLocks noChangeShapeType="1"/>
              </p:cNvCxnSpPr>
              <p:nvPr/>
            </p:nvCxnSpPr>
            <p:spPr bwMode="auto">
              <a:xfrm flipH="1">
                <a:off x="542" y="4678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1" name="Line 139"/>
              <p:cNvCxnSpPr>
                <a:cxnSpLocks noChangeShapeType="1"/>
              </p:cNvCxnSpPr>
              <p:nvPr/>
            </p:nvCxnSpPr>
            <p:spPr bwMode="auto">
              <a:xfrm flipH="1">
                <a:off x="542" y="4503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2" name="Line 140"/>
              <p:cNvCxnSpPr>
                <a:cxnSpLocks noChangeShapeType="1"/>
              </p:cNvCxnSpPr>
              <p:nvPr/>
            </p:nvCxnSpPr>
            <p:spPr bwMode="auto">
              <a:xfrm flipH="1">
                <a:off x="542" y="4328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3" name="Line 141"/>
              <p:cNvCxnSpPr>
                <a:cxnSpLocks noChangeShapeType="1"/>
              </p:cNvCxnSpPr>
              <p:nvPr/>
            </p:nvCxnSpPr>
            <p:spPr bwMode="auto">
              <a:xfrm flipH="1">
                <a:off x="542" y="4154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4" name="Line 142"/>
              <p:cNvCxnSpPr>
                <a:cxnSpLocks noChangeShapeType="1"/>
              </p:cNvCxnSpPr>
              <p:nvPr/>
            </p:nvCxnSpPr>
            <p:spPr bwMode="auto">
              <a:xfrm flipH="1">
                <a:off x="542" y="3979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5" name="Line 143"/>
              <p:cNvCxnSpPr>
                <a:cxnSpLocks noChangeShapeType="1"/>
              </p:cNvCxnSpPr>
              <p:nvPr/>
            </p:nvCxnSpPr>
            <p:spPr bwMode="auto">
              <a:xfrm flipH="1">
                <a:off x="542" y="3804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6" name="Line 144"/>
              <p:cNvCxnSpPr>
                <a:cxnSpLocks noChangeShapeType="1"/>
              </p:cNvCxnSpPr>
              <p:nvPr/>
            </p:nvCxnSpPr>
            <p:spPr bwMode="auto">
              <a:xfrm flipH="1">
                <a:off x="542" y="3629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7" name="Line 145"/>
              <p:cNvCxnSpPr>
                <a:cxnSpLocks noChangeShapeType="1"/>
              </p:cNvCxnSpPr>
              <p:nvPr/>
            </p:nvCxnSpPr>
            <p:spPr bwMode="auto">
              <a:xfrm flipH="1">
                <a:off x="542" y="3455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8" name="Line 146"/>
              <p:cNvCxnSpPr>
                <a:cxnSpLocks noChangeShapeType="1"/>
              </p:cNvCxnSpPr>
              <p:nvPr/>
            </p:nvCxnSpPr>
            <p:spPr bwMode="auto">
              <a:xfrm flipH="1">
                <a:off x="542" y="3280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9" name="Line 147"/>
              <p:cNvCxnSpPr>
                <a:cxnSpLocks noChangeShapeType="1"/>
              </p:cNvCxnSpPr>
              <p:nvPr/>
            </p:nvCxnSpPr>
            <p:spPr bwMode="auto">
              <a:xfrm flipH="1">
                <a:off x="542" y="3105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0" name="Line 148"/>
              <p:cNvCxnSpPr>
                <a:cxnSpLocks noChangeShapeType="1"/>
              </p:cNvCxnSpPr>
              <p:nvPr/>
            </p:nvCxnSpPr>
            <p:spPr bwMode="auto">
              <a:xfrm flipH="1">
                <a:off x="542" y="2930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1" name="Line 149"/>
              <p:cNvCxnSpPr>
                <a:cxnSpLocks noChangeShapeType="1"/>
              </p:cNvCxnSpPr>
              <p:nvPr/>
            </p:nvCxnSpPr>
            <p:spPr bwMode="auto">
              <a:xfrm flipH="1">
                <a:off x="542" y="2755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2" name="Line 150"/>
              <p:cNvCxnSpPr>
                <a:cxnSpLocks noChangeShapeType="1"/>
              </p:cNvCxnSpPr>
              <p:nvPr/>
            </p:nvCxnSpPr>
            <p:spPr bwMode="auto">
              <a:xfrm flipH="1">
                <a:off x="542" y="2581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3" name="Line 151"/>
              <p:cNvCxnSpPr>
                <a:cxnSpLocks noChangeShapeType="1"/>
              </p:cNvCxnSpPr>
              <p:nvPr/>
            </p:nvCxnSpPr>
            <p:spPr bwMode="auto">
              <a:xfrm flipH="1">
                <a:off x="542" y="2406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4" name="Line 152"/>
              <p:cNvCxnSpPr>
                <a:cxnSpLocks noChangeShapeType="1"/>
              </p:cNvCxnSpPr>
              <p:nvPr/>
            </p:nvCxnSpPr>
            <p:spPr bwMode="auto">
              <a:xfrm flipH="1">
                <a:off x="542" y="2237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5" name="Line 153"/>
              <p:cNvCxnSpPr>
                <a:cxnSpLocks noChangeShapeType="1"/>
              </p:cNvCxnSpPr>
              <p:nvPr/>
            </p:nvCxnSpPr>
            <p:spPr bwMode="auto">
              <a:xfrm flipH="1">
                <a:off x="542" y="2062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6" name="Line 154"/>
              <p:cNvCxnSpPr>
                <a:cxnSpLocks noChangeShapeType="1"/>
              </p:cNvCxnSpPr>
              <p:nvPr/>
            </p:nvCxnSpPr>
            <p:spPr bwMode="auto">
              <a:xfrm flipH="1">
                <a:off x="542" y="1887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7" name="Line 155"/>
              <p:cNvCxnSpPr>
                <a:cxnSpLocks noChangeShapeType="1"/>
              </p:cNvCxnSpPr>
              <p:nvPr/>
            </p:nvCxnSpPr>
            <p:spPr bwMode="auto">
              <a:xfrm flipH="1">
                <a:off x="542" y="1713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8" name="Line 156"/>
              <p:cNvCxnSpPr>
                <a:cxnSpLocks noChangeShapeType="1"/>
              </p:cNvCxnSpPr>
              <p:nvPr/>
            </p:nvCxnSpPr>
            <p:spPr bwMode="auto">
              <a:xfrm flipH="1">
                <a:off x="542" y="1538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9" name="Line 157"/>
              <p:cNvCxnSpPr>
                <a:cxnSpLocks noChangeShapeType="1"/>
              </p:cNvCxnSpPr>
              <p:nvPr/>
            </p:nvCxnSpPr>
            <p:spPr bwMode="auto">
              <a:xfrm flipH="1">
                <a:off x="542" y="1363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0" name="Line 158"/>
              <p:cNvCxnSpPr>
                <a:cxnSpLocks noChangeShapeType="1"/>
              </p:cNvCxnSpPr>
              <p:nvPr/>
            </p:nvCxnSpPr>
            <p:spPr bwMode="auto">
              <a:xfrm flipH="1">
                <a:off x="542" y="1188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1" name="Line 159"/>
              <p:cNvCxnSpPr>
                <a:cxnSpLocks noChangeShapeType="1"/>
              </p:cNvCxnSpPr>
              <p:nvPr/>
            </p:nvCxnSpPr>
            <p:spPr bwMode="auto">
              <a:xfrm flipH="1">
                <a:off x="542" y="1014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2" name="Line 160"/>
              <p:cNvCxnSpPr>
                <a:cxnSpLocks noChangeShapeType="1"/>
              </p:cNvCxnSpPr>
              <p:nvPr/>
            </p:nvCxnSpPr>
            <p:spPr bwMode="auto">
              <a:xfrm flipH="1">
                <a:off x="542" y="839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3" name="Line 161"/>
              <p:cNvCxnSpPr>
                <a:cxnSpLocks noChangeShapeType="1"/>
              </p:cNvCxnSpPr>
              <p:nvPr/>
            </p:nvCxnSpPr>
            <p:spPr bwMode="auto">
              <a:xfrm flipH="1">
                <a:off x="542" y="664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4" name="Line 162"/>
              <p:cNvCxnSpPr>
                <a:cxnSpLocks noChangeShapeType="1"/>
              </p:cNvCxnSpPr>
              <p:nvPr/>
            </p:nvCxnSpPr>
            <p:spPr bwMode="auto">
              <a:xfrm flipH="1">
                <a:off x="542" y="489"/>
                <a:ext cx="1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5" name="Line 163"/>
              <p:cNvCxnSpPr>
                <a:cxnSpLocks noChangeShapeType="1"/>
              </p:cNvCxnSpPr>
              <p:nvPr/>
            </p:nvCxnSpPr>
            <p:spPr bwMode="auto">
              <a:xfrm flipH="1">
                <a:off x="524" y="8686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6" name="Line 164"/>
              <p:cNvCxnSpPr>
                <a:cxnSpLocks noChangeShapeType="1"/>
              </p:cNvCxnSpPr>
              <p:nvPr/>
            </p:nvCxnSpPr>
            <p:spPr bwMode="auto">
              <a:xfrm flipH="1">
                <a:off x="524" y="8336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7" name="Line 165"/>
              <p:cNvCxnSpPr>
                <a:cxnSpLocks noChangeShapeType="1"/>
              </p:cNvCxnSpPr>
              <p:nvPr/>
            </p:nvCxnSpPr>
            <p:spPr bwMode="auto">
              <a:xfrm flipH="1">
                <a:off x="524" y="7987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8" name="Line 166"/>
              <p:cNvCxnSpPr>
                <a:cxnSpLocks noChangeShapeType="1"/>
              </p:cNvCxnSpPr>
              <p:nvPr/>
            </p:nvCxnSpPr>
            <p:spPr bwMode="auto">
              <a:xfrm flipH="1">
                <a:off x="524" y="7643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9" name="Line 167"/>
              <p:cNvCxnSpPr>
                <a:cxnSpLocks noChangeShapeType="1"/>
              </p:cNvCxnSpPr>
              <p:nvPr/>
            </p:nvCxnSpPr>
            <p:spPr bwMode="auto">
              <a:xfrm flipH="1">
                <a:off x="524" y="7294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0" name="Line 168"/>
              <p:cNvCxnSpPr>
                <a:cxnSpLocks noChangeShapeType="1"/>
              </p:cNvCxnSpPr>
              <p:nvPr/>
            </p:nvCxnSpPr>
            <p:spPr bwMode="auto">
              <a:xfrm flipH="1">
                <a:off x="524" y="6944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1" name="Line 169"/>
              <p:cNvCxnSpPr>
                <a:cxnSpLocks noChangeShapeType="1"/>
              </p:cNvCxnSpPr>
              <p:nvPr/>
            </p:nvCxnSpPr>
            <p:spPr bwMode="auto">
              <a:xfrm flipH="1">
                <a:off x="524" y="6594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2" name="Line 170"/>
              <p:cNvCxnSpPr>
                <a:cxnSpLocks noChangeShapeType="1"/>
              </p:cNvCxnSpPr>
              <p:nvPr/>
            </p:nvCxnSpPr>
            <p:spPr bwMode="auto">
              <a:xfrm flipH="1">
                <a:off x="524" y="6245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3" name="Line 171"/>
              <p:cNvCxnSpPr>
                <a:cxnSpLocks noChangeShapeType="1"/>
              </p:cNvCxnSpPr>
              <p:nvPr/>
            </p:nvCxnSpPr>
            <p:spPr bwMode="auto">
              <a:xfrm flipH="1">
                <a:off x="524" y="5895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4" name="Line 172"/>
              <p:cNvCxnSpPr>
                <a:cxnSpLocks noChangeShapeType="1"/>
              </p:cNvCxnSpPr>
              <p:nvPr/>
            </p:nvCxnSpPr>
            <p:spPr bwMode="auto">
              <a:xfrm flipH="1">
                <a:off x="524" y="5546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5" name="Line 173"/>
              <p:cNvCxnSpPr>
                <a:cxnSpLocks noChangeShapeType="1"/>
              </p:cNvCxnSpPr>
              <p:nvPr/>
            </p:nvCxnSpPr>
            <p:spPr bwMode="auto">
              <a:xfrm flipH="1">
                <a:off x="524" y="5196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6" name="Line 174"/>
              <p:cNvCxnSpPr>
                <a:cxnSpLocks noChangeShapeType="1"/>
              </p:cNvCxnSpPr>
              <p:nvPr/>
            </p:nvCxnSpPr>
            <p:spPr bwMode="auto">
              <a:xfrm flipH="1">
                <a:off x="524" y="4853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7" name="Line 175"/>
              <p:cNvCxnSpPr>
                <a:cxnSpLocks noChangeShapeType="1"/>
              </p:cNvCxnSpPr>
              <p:nvPr/>
            </p:nvCxnSpPr>
            <p:spPr bwMode="auto">
              <a:xfrm flipH="1">
                <a:off x="524" y="4503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8" name="Line 176"/>
              <p:cNvCxnSpPr>
                <a:cxnSpLocks noChangeShapeType="1"/>
              </p:cNvCxnSpPr>
              <p:nvPr/>
            </p:nvCxnSpPr>
            <p:spPr bwMode="auto">
              <a:xfrm flipH="1">
                <a:off x="524" y="4154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9" name="Line 177"/>
              <p:cNvCxnSpPr>
                <a:cxnSpLocks noChangeShapeType="1"/>
              </p:cNvCxnSpPr>
              <p:nvPr/>
            </p:nvCxnSpPr>
            <p:spPr bwMode="auto">
              <a:xfrm flipH="1">
                <a:off x="524" y="3804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0" name="Line 178"/>
              <p:cNvCxnSpPr>
                <a:cxnSpLocks noChangeShapeType="1"/>
              </p:cNvCxnSpPr>
              <p:nvPr/>
            </p:nvCxnSpPr>
            <p:spPr bwMode="auto">
              <a:xfrm flipH="1">
                <a:off x="524" y="3455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1" name="Line 179"/>
              <p:cNvCxnSpPr>
                <a:cxnSpLocks noChangeShapeType="1"/>
              </p:cNvCxnSpPr>
              <p:nvPr/>
            </p:nvCxnSpPr>
            <p:spPr bwMode="auto">
              <a:xfrm flipH="1">
                <a:off x="524" y="3105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2" name="Line 180"/>
              <p:cNvCxnSpPr>
                <a:cxnSpLocks noChangeShapeType="1"/>
              </p:cNvCxnSpPr>
              <p:nvPr/>
            </p:nvCxnSpPr>
            <p:spPr bwMode="auto">
              <a:xfrm flipH="1">
                <a:off x="524" y="2755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3" name="Line 181"/>
              <p:cNvCxnSpPr>
                <a:cxnSpLocks noChangeShapeType="1"/>
              </p:cNvCxnSpPr>
              <p:nvPr/>
            </p:nvCxnSpPr>
            <p:spPr bwMode="auto">
              <a:xfrm flipH="1">
                <a:off x="524" y="2406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4" name="Line 182"/>
              <p:cNvCxnSpPr>
                <a:cxnSpLocks noChangeShapeType="1"/>
              </p:cNvCxnSpPr>
              <p:nvPr/>
            </p:nvCxnSpPr>
            <p:spPr bwMode="auto">
              <a:xfrm flipH="1">
                <a:off x="524" y="2062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5" name="Line 183"/>
              <p:cNvCxnSpPr>
                <a:cxnSpLocks noChangeShapeType="1"/>
              </p:cNvCxnSpPr>
              <p:nvPr/>
            </p:nvCxnSpPr>
            <p:spPr bwMode="auto">
              <a:xfrm flipH="1">
                <a:off x="524" y="1713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6" name="Line 184"/>
              <p:cNvCxnSpPr>
                <a:cxnSpLocks noChangeShapeType="1"/>
              </p:cNvCxnSpPr>
              <p:nvPr/>
            </p:nvCxnSpPr>
            <p:spPr bwMode="auto">
              <a:xfrm flipH="1">
                <a:off x="524" y="1363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7" name="Line 185"/>
              <p:cNvCxnSpPr>
                <a:cxnSpLocks noChangeShapeType="1"/>
              </p:cNvCxnSpPr>
              <p:nvPr/>
            </p:nvCxnSpPr>
            <p:spPr bwMode="auto">
              <a:xfrm flipH="1">
                <a:off x="524" y="1014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8" name="Line 186"/>
              <p:cNvCxnSpPr>
                <a:cxnSpLocks noChangeShapeType="1"/>
              </p:cNvCxnSpPr>
              <p:nvPr/>
            </p:nvCxnSpPr>
            <p:spPr bwMode="auto">
              <a:xfrm flipH="1">
                <a:off x="524" y="664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99" name="Rectangle 187"/>
              <p:cNvSpPr>
                <a:spLocks noChangeArrowheads="1"/>
              </p:cNvSpPr>
              <p:nvPr/>
            </p:nvSpPr>
            <p:spPr bwMode="auto">
              <a:xfrm>
                <a:off x="379" y="8628"/>
                <a:ext cx="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0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0" name="Rectangle 188"/>
              <p:cNvSpPr>
                <a:spLocks noChangeArrowheads="1"/>
              </p:cNvSpPr>
              <p:nvPr/>
            </p:nvSpPr>
            <p:spPr bwMode="auto">
              <a:xfrm>
                <a:off x="245" y="8278"/>
                <a:ext cx="201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200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1" name="Rectangle 189"/>
              <p:cNvSpPr>
                <a:spLocks noChangeArrowheads="1"/>
              </p:cNvSpPr>
              <p:nvPr/>
            </p:nvSpPr>
            <p:spPr bwMode="auto">
              <a:xfrm>
                <a:off x="245" y="7928"/>
                <a:ext cx="201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400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2" name="Rectangle 190"/>
              <p:cNvSpPr>
                <a:spLocks noChangeArrowheads="1"/>
              </p:cNvSpPr>
              <p:nvPr/>
            </p:nvSpPr>
            <p:spPr bwMode="auto">
              <a:xfrm>
                <a:off x="245" y="7579"/>
                <a:ext cx="201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600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3" name="Rectangle 191"/>
              <p:cNvSpPr>
                <a:spLocks noChangeArrowheads="1"/>
              </p:cNvSpPr>
              <p:nvPr/>
            </p:nvSpPr>
            <p:spPr bwMode="auto">
              <a:xfrm>
                <a:off x="245" y="7229"/>
                <a:ext cx="201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800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4" name="Rectangle 192"/>
              <p:cNvSpPr>
                <a:spLocks noChangeArrowheads="1"/>
              </p:cNvSpPr>
              <p:nvPr/>
            </p:nvSpPr>
            <p:spPr bwMode="auto">
              <a:xfrm>
                <a:off x="175" y="6880"/>
                <a:ext cx="2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1000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5" name="Rectangle 193"/>
              <p:cNvSpPr>
                <a:spLocks noChangeArrowheads="1"/>
              </p:cNvSpPr>
              <p:nvPr/>
            </p:nvSpPr>
            <p:spPr bwMode="auto">
              <a:xfrm>
                <a:off x="175" y="6530"/>
                <a:ext cx="2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1200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6" name="Rectangle 194"/>
              <p:cNvSpPr>
                <a:spLocks noChangeArrowheads="1"/>
              </p:cNvSpPr>
              <p:nvPr/>
            </p:nvSpPr>
            <p:spPr bwMode="auto">
              <a:xfrm>
                <a:off x="175" y="6187"/>
                <a:ext cx="2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1400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7" name="Rectangle 195"/>
              <p:cNvSpPr>
                <a:spLocks noChangeArrowheads="1"/>
              </p:cNvSpPr>
              <p:nvPr/>
            </p:nvSpPr>
            <p:spPr bwMode="auto">
              <a:xfrm>
                <a:off x="175" y="5837"/>
                <a:ext cx="2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1600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8" name="Rectangle 196"/>
              <p:cNvSpPr>
                <a:spLocks noChangeArrowheads="1"/>
              </p:cNvSpPr>
              <p:nvPr/>
            </p:nvSpPr>
            <p:spPr bwMode="auto">
              <a:xfrm>
                <a:off x="175" y="5488"/>
                <a:ext cx="2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1800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9" name="Rectangle 197"/>
              <p:cNvSpPr>
                <a:spLocks noChangeArrowheads="1"/>
              </p:cNvSpPr>
              <p:nvPr/>
            </p:nvSpPr>
            <p:spPr bwMode="auto">
              <a:xfrm>
                <a:off x="175" y="5138"/>
                <a:ext cx="2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2000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0" name="Rectangle 198"/>
              <p:cNvSpPr>
                <a:spLocks noChangeArrowheads="1"/>
              </p:cNvSpPr>
              <p:nvPr/>
            </p:nvSpPr>
            <p:spPr bwMode="auto">
              <a:xfrm>
                <a:off x="175" y="4789"/>
                <a:ext cx="2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2200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1" name="Rectangle 199"/>
              <p:cNvSpPr>
                <a:spLocks noChangeArrowheads="1"/>
              </p:cNvSpPr>
              <p:nvPr/>
            </p:nvSpPr>
            <p:spPr bwMode="auto">
              <a:xfrm>
                <a:off x="175" y="4439"/>
                <a:ext cx="2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2400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2" name="Rectangle 200"/>
              <p:cNvSpPr>
                <a:spLocks noChangeArrowheads="1"/>
              </p:cNvSpPr>
              <p:nvPr/>
            </p:nvSpPr>
            <p:spPr bwMode="auto">
              <a:xfrm>
                <a:off x="175" y="4089"/>
                <a:ext cx="2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2600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3" name="Rectangle 201"/>
              <p:cNvSpPr>
                <a:spLocks noChangeArrowheads="1"/>
              </p:cNvSpPr>
              <p:nvPr/>
            </p:nvSpPr>
            <p:spPr bwMode="auto">
              <a:xfrm>
                <a:off x="175" y="3740"/>
                <a:ext cx="2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2800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4" name="Rectangle 202"/>
              <p:cNvSpPr>
                <a:spLocks noChangeArrowheads="1"/>
              </p:cNvSpPr>
              <p:nvPr/>
            </p:nvSpPr>
            <p:spPr bwMode="auto">
              <a:xfrm>
                <a:off x="175" y="3396"/>
                <a:ext cx="2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3000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5" name="Rectangle 203"/>
              <p:cNvSpPr>
                <a:spLocks noChangeArrowheads="1"/>
              </p:cNvSpPr>
              <p:nvPr/>
            </p:nvSpPr>
            <p:spPr bwMode="auto">
              <a:xfrm>
                <a:off x="175" y="3047"/>
                <a:ext cx="2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3200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6" name="Rectangle 204"/>
              <p:cNvSpPr>
                <a:spLocks noChangeArrowheads="1"/>
              </p:cNvSpPr>
              <p:nvPr/>
            </p:nvSpPr>
            <p:spPr bwMode="auto">
              <a:xfrm>
                <a:off x="175" y="2697"/>
                <a:ext cx="267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l-PL" sz="6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3400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" name="Rectangle 206"/>
            <p:cNvSpPr>
              <a:spLocks noChangeArrowheads="1"/>
            </p:cNvSpPr>
            <p:nvPr/>
          </p:nvSpPr>
          <p:spPr bwMode="auto">
            <a:xfrm>
              <a:off x="668124" y="2181860"/>
              <a:ext cx="217306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3600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Rectangle 207"/>
            <p:cNvSpPr>
              <a:spLocks noChangeArrowheads="1"/>
            </p:cNvSpPr>
            <p:nvPr/>
          </p:nvSpPr>
          <p:spPr bwMode="auto">
            <a:xfrm>
              <a:off x="668124" y="1959610"/>
              <a:ext cx="217306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3800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Rectangle 208"/>
            <p:cNvSpPr>
              <a:spLocks noChangeArrowheads="1"/>
            </p:cNvSpPr>
            <p:nvPr/>
          </p:nvSpPr>
          <p:spPr bwMode="auto">
            <a:xfrm>
              <a:off x="668124" y="1737995"/>
              <a:ext cx="217306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4000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Rectangle 209"/>
            <p:cNvSpPr>
              <a:spLocks noChangeArrowheads="1"/>
            </p:cNvSpPr>
            <p:nvPr/>
          </p:nvSpPr>
          <p:spPr bwMode="auto">
            <a:xfrm>
              <a:off x="668124" y="1515745"/>
              <a:ext cx="217306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4200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Rectangle 210"/>
            <p:cNvSpPr>
              <a:spLocks noChangeArrowheads="1"/>
            </p:cNvSpPr>
            <p:nvPr/>
          </p:nvSpPr>
          <p:spPr bwMode="auto">
            <a:xfrm>
              <a:off x="668124" y="1294130"/>
              <a:ext cx="217306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4400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Rectangle 211"/>
            <p:cNvSpPr>
              <a:spLocks noChangeArrowheads="1"/>
            </p:cNvSpPr>
            <p:nvPr/>
          </p:nvSpPr>
          <p:spPr bwMode="auto">
            <a:xfrm>
              <a:off x="668124" y="1075690"/>
              <a:ext cx="217306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4600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Rectangle 212"/>
            <p:cNvSpPr>
              <a:spLocks noChangeArrowheads="1"/>
            </p:cNvSpPr>
            <p:nvPr/>
          </p:nvSpPr>
          <p:spPr bwMode="auto">
            <a:xfrm>
              <a:off x="668124" y="909320"/>
              <a:ext cx="217306" cy="19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6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4750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Rectangle 213"/>
            <p:cNvSpPr>
              <a:spLocks noChangeArrowheads="1"/>
            </p:cNvSpPr>
            <p:nvPr/>
          </p:nvSpPr>
          <p:spPr bwMode="auto">
            <a:xfrm rot="16200000">
              <a:off x="211700" y="3233454"/>
              <a:ext cx="667385" cy="31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900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Intensity</a:t>
              </a:r>
              <a:r>
                <a:rPr lang="pl-PL" sz="9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</a:t>
              </a:r>
              <a:r>
                <a:rPr lang="pl-PL" sz="900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cps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Freeform 214"/>
            <p:cNvSpPr>
              <a:spLocks/>
            </p:cNvSpPr>
            <p:nvPr/>
          </p:nvSpPr>
          <p:spPr bwMode="auto">
            <a:xfrm>
              <a:off x="943216" y="5914390"/>
              <a:ext cx="37438" cy="59055"/>
            </a:xfrm>
            <a:custGeom>
              <a:avLst/>
              <a:gdLst>
                <a:gd name="T0" fmla="*/ 46 w 46"/>
                <a:gd name="T1" fmla="*/ 46 h 93"/>
                <a:gd name="T2" fmla="*/ 0 w 46"/>
                <a:gd name="T3" fmla="*/ 0 h 93"/>
                <a:gd name="T4" fmla="*/ 0 w 46"/>
                <a:gd name="T5" fmla="*/ 93 h 93"/>
                <a:gd name="T6" fmla="*/ 46 w 46"/>
                <a:gd name="T7" fmla="*/ 4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93">
                  <a:moveTo>
                    <a:pt x="46" y="46"/>
                  </a:moveTo>
                  <a:lnTo>
                    <a:pt x="0" y="0"/>
                  </a:lnTo>
                  <a:lnTo>
                    <a:pt x="0" y="93"/>
                  </a:lnTo>
                  <a:lnTo>
                    <a:pt x="46" y="46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4" name="Freeform 215"/>
            <p:cNvSpPr>
              <a:spLocks/>
            </p:cNvSpPr>
            <p:nvPr/>
          </p:nvSpPr>
          <p:spPr bwMode="auto">
            <a:xfrm>
              <a:off x="957051" y="4792980"/>
              <a:ext cx="5149419" cy="1413510"/>
            </a:xfrm>
            <a:custGeom>
              <a:avLst/>
              <a:gdLst>
                <a:gd name="T0" fmla="*/ 9 w 1086"/>
                <a:gd name="T1" fmla="*/ 382 h 382"/>
                <a:gd name="T2" fmla="*/ 27 w 1086"/>
                <a:gd name="T3" fmla="*/ 382 h 382"/>
                <a:gd name="T4" fmla="*/ 46 w 1086"/>
                <a:gd name="T5" fmla="*/ 382 h 382"/>
                <a:gd name="T6" fmla="*/ 64 w 1086"/>
                <a:gd name="T7" fmla="*/ 382 h 382"/>
                <a:gd name="T8" fmla="*/ 82 w 1086"/>
                <a:gd name="T9" fmla="*/ 382 h 382"/>
                <a:gd name="T10" fmla="*/ 100 w 1086"/>
                <a:gd name="T11" fmla="*/ 382 h 382"/>
                <a:gd name="T12" fmla="*/ 118 w 1086"/>
                <a:gd name="T13" fmla="*/ 382 h 382"/>
                <a:gd name="T14" fmla="*/ 136 w 1086"/>
                <a:gd name="T15" fmla="*/ 382 h 382"/>
                <a:gd name="T16" fmla="*/ 154 w 1086"/>
                <a:gd name="T17" fmla="*/ 382 h 382"/>
                <a:gd name="T18" fmla="*/ 172 w 1086"/>
                <a:gd name="T19" fmla="*/ 382 h 382"/>
                <a:gd name="T20" fmla="*/ 190 w 1086"/>
                <a:gd name="T21" fmla="*/ 382 h 382"/>
                <a:gd name="T22" fmla="*/ 208 w 1086"/>
                <a:gd name="T23" fmla="*/ 382 h 382"/>
                <a:gd name="T24" fmla="*/ 227 w 1086"/>
                <a:gd name="T25" fmla="*/ 382 h 382"/>
                <a:gd name="T26" fmla="*/ 245 w 1086"/>
                <a:gd name="T27" fmla="*/ 375 h 382"/>
                <a:gd name="T28" fmla="*/ 263 w 1086"/>
                <a:gd name="T29" fmla="*/ 382 h 382"/>
                <a:gd name="T30" fmla="*/ 281 w 1086"/>
                <a:gd name="T31" fmla="*/ 382 h 382"/>
                <a:gd name="T32" fmla="*/ 299 w 1086"/>
                <a:gd name="T33" fmla="*/ 382 h 382"/>
                <a:gd name="T34" fmla="*/ 317 w 1086"/>
                <a:gd name="T35" fmla="*/ 382 h 382"/>
                <a:gd name="T36" fmla="*/ 335 w 1086"/>
                <a:gd name="T37" fmla="*/ 382 h 382"/>
                <a:gd name="T38" fmla="*/ 353 w 1086"/>
                <a:gd name="T39" fmla="*/ 382 h 382"/>
                <a:gd name="T40" fmla="*/ 371 w 1086"/>
                <a:gd name="T41" fmla="*/ 382 h 382"/>
                <a:gd name="T42" fmla="*/ 389 w 1086"/>
                <a:gd name="T43" fmla="*/ 232 h 382"/>
                <a:gd name="T44" fmla="*/ 408 w 1086"/>
                <a:gd name="T45" fmla="*/ 337 h 382"/>
                <a:gd name="T46" fmla="*/ 426 w 1086"/>
                <a:gd name="T47" fmla="*/ 360 h 382"/>
                <a:gd name="T48" fmla="*/ 444 w 1086"/>
                <a:gd name="T49" fmla="*/ 382 h 382"/>
                <a:gd name="T50" fmla="*/ 462 w 1086"/>
                <a:gd name="T51" fmla="*/ 382 h 382"/>
                <a:gd name="T52" fmla="*/ 480 w 1086"/>
                <a:gd name="T53" fmla="*/ 382 h 382"/>
                <a:gd name="T54" fmla="*/ 498 w 1086"/>
                <a:gd name="T55" fmla="*/ 382 h 382"/>
                <a:gd name="T56" fmla="*/ 516 w 1086"/>
                <a:gd name="T57" fmla="*/ 307 h 382"/>
                <a:gd name="T58" fmla="*/ 534 w 1086"/>
                <a:gd name="T59" fmla="*/ 375 h 382"/>
                <a:gd name="T60" fmla="*/ 552 w 1086"/>
                <a:gd name="T61" fmla="*/ 382 h 382"/>
                <a:gd name="T62" fmla="*/ 570 w 1086"/>
                <a:gd name="T63" fmla="*/ 382 h 382"/>
                <a:gd name="T64" fmla="*/ 589 w 1086"/>
                <a:gd name="T65" fmla="*/ 382 h 382"/>
                <a:gd name="T66" fmla="*/ 607 w 1086"/>
                <a:gd name="T67" fmla="*/ 375 h 382"/>
                <a:gd name="T68" fmla="*/ 625 w 1086"/>
                <a:gd name="T69" fmla="*/ 375 h 382"/>
                <a:gd name="T70" fmla="*/ 643 w 1086"/>
                <a:gd name="T71" fmla="*/ 382 h 382"/>
                <a:gd name="T72" fmla="*/ 661 w 1086"/>
                <a:gd name="T73" fmla="*/ 382 h 382"/>
                <a:gd name="T74" fmla="*/ 679 w 1086"/>
                <a:gd name="T75" fmla="*/ 382 h 382"/>
                <a:gd name="T76" fmla="*/ 697 w 1086"/>
                <a:gd name="T77" fmla="*/ 382 h 382"/>
                <a:gd name="T78" fmla="*/ 715 w 1086"/>
                <a:gd name="T79" fmla="*/ 367 h 382"/>
                <a:gd name="T80" fmla="*/ 733 w 1086"/>
                <a:gd name="T81" fmla="*/ 382 h 382"/>
                <a:gd name="T82" fmla="*/ 751 w 1086"/>
                <a:gd name="T83" fmla="*/ 360 h 382"/>
                <a:gd name="T84" fmla="*/ 770 w 1086"/>
                <a:gd name="T85" fmla="*/ 382 h 382"/>
                <a:gd name="T86" fmla="*/ 788 w 1086"/>
                <a:gd name="T87" fmla="*/ 375 h 382"/>
                <a:gd name="T88" fmla="*/ 806 w 1086"/>
                <a:gd name="T89" fmla="*/ 367 h 382"/>
                <a:gd name="T90" fmla="*/ 824 w 1086"/>
                <a:gd name="T91" fmla="*/ 382 h 382"/>
                <a:gd name="T92" fmla="*/ 842 w 1086"/>
                <a:gd name="T93" fmla="*/ 382 h 382"/>
                <a:gd name="T94" fmla="*/ 860 w 1086"/>
                <a:gd name="T95" fmla="*/ 375 h 382"/>
                <a:gd name="T96" fmla="*/ 878 w 1086"/>
                <a:gd name="T97" fmla="*/ 382 h 382"/>
                <a:gd name="T98" fmla="*/ 896 w 1086"/>
                <a:gd name="T99" fmla="*/ 382 h 382"/>
                <a:gd name="T100" fmla="*/ 914 w 1086"/>
                <a:gd name="T101" fmla="*/ 382 h 382"/>
                <a:gd name="T102" fmla="*/ 932 w 1086"/>
                <a:gd name="T103" fmla="*/ 375 h 382"/>
                <a:gd name="T104" fmla="*/ 951 w 1086"/>
                <a:gd name="T105" fmla="*/ 352 h 382"/>
                <a:gd name="T106" fmla="*/ 969 w 1086"/>
                <a:gd name="T107" fmla="*/ 382 h 382"/>
                <a:gd name="T108" fmla="*/ 987 w 1086"/>
                <a:gd name="T109" fmla="*/ 382 h 382"/>
                <a:gd name="T110" fmla="*/ 1005 w 1086"/>
                <a:gd name="T111" fmla="*/ 352 h 382"/>
                <a:gd name="T112" fmla="*/ 1023 w 1086"/>
                <a:gd name="T113" fmla="*/ 382 h 382"/>
                <a:gd name="T114" fmla="*/ 1041 w 1086"/>
                <a:gd name="T115" fmla="*/ 375 h 382"/>
                <a:gd name="T116" fmla="*/ 1059 w 1086"/>
                <a:gd name="T117" fmla="*/ 382 h 382"/>
                <a:gd name="T118" fmla="*/ 1077 w 1086"/>
                <a:gd name="T119" fmla="*/ 38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86" h="382">
                  <a:moveTo>
                    <a:pt x="0" y="382"/>
                  </a:moveTo>
                  <a:lnTo>
                    <a:pt x="0" y="382"/>
                  </a:lnTo>
                  <a:lnTo>
                    <a:pt x="5" y="382"/>
                  </a:lnTo>
                  <a:lnTo>
                    <a:pt x="9" y="382"/>
                  </a:lnTo>
                  <a:lnTo>
                    <a:pt x="14" y="382"/>
                  </a:lnTo>
                  <a:lnTo>
                    <a:pt x="18" y="382"/>
                  </a:lnTo>
                  <a:lnTo>
                    <a:pt x="23" y="382"/>
                  </a:lnTo>
                  <a:lnTo>
                    <a:pt x="27" y="382"/>
                  </a:lnTo>
                  <a:lnTo>
                    <a:pt x="32" y="382"/>
                  </a:lnTo>
                  <a:lnTo>
                    <a:pt x="36" y="382"/>
                  </a:lnTo>
                  <a:lnTo>
                    <a:pt x="41" y="382"/>
                  </a:lnTo>
                  <a:lnTo>
                    <a:pt x="46" y="382"/>
                  </a:lnTo>
                  <a:lnTo>
                    <a:pt x="50" y="382"/>
                  </a:lnTo>
                  <a:lnTo>
                    <a:pt x="55" y="382"/>
                  </a:lnTo>
                  <a:lnTo>
                    <a:pt x="59" y="382"/>
                  </a:lnTo>
                  <a:lnTo>
                    <a:pt x="64" y="382"/>
                  </a:lnTo>
                  <a:lnTo>
                    <a:pt x="68" y="382"/>
                  </a:lnTo>
                  <a:lnTo>
                    <a:pt x="73" y="382"/>
                  </a:lnTo>
                  <a:lnTo>
                    <a:pt x="77" y="382"/>
                  </a:lnTo>
                  <a:lnTo>
                    <a:pt x="82" y="382"/>
                  </a:lnTo>
                  <a:lnTo>
                    <a:pt x="86" y="375"/>
                  </a:lnTo>
                  <a:lnTo>
                    <a:pt x="91" y="382"/>
                  </a:lnTo>
                  <a:lnTo>
                    <a:pt x="95" y="382"/>
                  </a:lnTo>
                  <a:lnTo>
                    <a:pt x="100" y="382"/>
                  </a:lnTo>
                  <a:lnTo>
                    <a:pt x="104" y="375"/>
                  </a:lnTo>
                  <a:lnTo>
                    <a:pt x="109" y="375"/>
                  </a:lnTo>
                  <a:lnTo>
                    <a:pt x="113" y="382"/>
                  </a:lnTo>
                  <a:lnTo>
                    <a:pt x="118" y="382"/>
                  </a:lnTo>
                  <a:lnTo>
                    <a:pt x="122" y="382"/>
                  </a:lnTo>
                  <a:lnTo>
                    <a:pt x="127" y="382"/>
                  </a:lnTo>
                  <a:lnTo>
                    <a:pt x="131" y="382"/>
                  </a:lnTo>
                  <a:lnTo>
                    <a:pt x="136" y="382"/>
                  </a:lnTo>
                  <a:lnTo>
                    <a:pt x="141" y="382"/>
                  </a:lnTo>
                  <a:lnTo>
                    <a:pt x="145" y="345"/>
                  </a:lnTo>
                  <a:lnTo>
                    <a:pt x="150" y="382"/>
                  </a:lnTo>
                  <a:lnTo>
                    <a:pt x="154" y="382"/>
                  </a:lnTo>
                  <a:lnTo>
                    <a:pt x="159" y="382"/>
                  </a:lnTo>
                  <a:lnTo>
                    <a:pt x="163" y="375"/>
                  </a:lnTo>
                  <a:lnTo>
                    <a:pt x="168" y="382"/>
                  </a:lnTo>
                  <a:lnTo>
                    <a:pt x="172" y="382"/>
                  </a:lnTo>
                  <a:lnTo>
                    <a:pt x="177" y="382"/>
                  </a:lnTo>
                  <a:lnTo>
                    <a:pt x="181" y="382"/>
                  </a:lnTo>
                  <a:lnTo>
                    <a:pt x="186" y="382"/>
                  </a:lnTo>
                  <a:lnTo>
                    <a:pt x="190" y="382"/>
                  </a:lnTo>
                  <a:lnTo>
                    <a:pt x="195" y="382"/>
                  </a:lnTo>
                  <a:lnTo>
                    <a:pt x="199" y="382"/>
                  </a:lnTo>
                  <a:lnTo>
                    <a:pt x="204" y="382"/>
                  </a:lnTo>
                  <a:lnTo>
                    <a:pt x="208" y="382"/>
                  </a:lnTo>
                  <a:lnTo>
                    <a:pt x="213" y="382"/>
                  </a:lnTo>
                  <a:lnTo>
                    <a:pt x="217" y="375"/>
                  </a:lnTo>
                  <a:lnTo>
                    <a:pt x="222" y="375"/>
                  </a:lnTo>
                  <a:lnTo>
                    <a:pt x="227" y="382"/>
                  </a:lnTo>
                  <a:lnTo>
                    <a:pt x="231" y="382"/>
                  </a:lnTo>
                  <a:lnTo>
                    <a:pt x="236" y="382"/>
                  </a:lnTo>
                  <a:lnTo>
                    <a:pt x="240" y="367"/>
                  </a:lnTo>
                  <a:lnTo>
                    <a:pt x="245" y="375"/>
                  </a:lnTo>
                  <a:lnTo>
                    <a:pt x="249" y="382"/>
                  </a:lnTo>
                  <a:lnTo>
                    <a:pt x="254" y="382"/>
                  </a:lnTo>
                  <a:lnTo>
                    <a:pt x="258" y="367"/>
                  </a:lnTo>
                  <a:lnTo>
                    <a:pt x="263" y="382"/>
                  </a:lnTo>
                  <a:lnTo>
                    <a:pt x="267" y="382"/>
                  </a:lnTo>
                  <a:lnTo>
                    <a:pt x="272" y="375"/>
                  </a:lnTo>
                  <a:lnTo>
                    <a:pt x="276" y="382"/>
                  </a:lnTo>
                  <a:lnTo>
                    <a:pt x="281" y="382"/>
                  </a:lnTo>
                  <a:lnTo>
                    <a:pt x="285" y="375"/>
                  </a:lnTo>
                  <a:lnTo>
                    <a:pt x="290" y="382"/>
                  </a:lnTo>
                  <a:lnTo>
                    <a:pt x="294" y="382"/>
                  </a:lnTo>
                  <a:lnTo>
                    <a:pt x="299" y="382"/>
                  </a:lnTo>
                  <a:lnTo>
                    <a:pt x="303" y="382"/>
                  </a:lnTo>
                  <a:lnTo>
                    <a:pt x="308" y="382"/>
                  </a:lnTo>
                  <a:lnTo>
                    <a:pt x="313" y="382"/>
                  </a:lnTo>
                  <a:lnTo>
                    <a:pt x="317" y="382"/>
                  </a:lnTo>
                  <a:lnTo>
                    <a:pt x="322" y="375"/>
                  </a:lnTo>
                  <a:lnTo>
                    <a:pt x="326" y="382"/>
                  </a:lnTo>
                  <a:lnTo>
                    <a:pt x="331" y="382"/>
                  </a:lnTo>
                  <a:lnTo>
                    <a:pt x="335" y="382"/>
                  </a:lnTo>
                  <a:lnTo>
                    <a:pt x="340" y="375"/>
                  </a:lnTo>
                  <a:lnTo>
                    <a:pt x="344" y="382"/>
                  </a:lnTo>
                  <a:lnTo>
                    <a:pt x="349" y="382"/>
                  </a:lnTo>
                  <a:lnTo>
                    <a:pt x="353" y="382"/>
                  </a:lnTo>
                  <a:lnTo>
                    <a:pt x="358" y="382"/>
                  </a:lnTo>
                  <a:lnTo>
                    <a:pt x="362" y="360"/>
                  </a:lnTo>
                  <a:lnTo>
                    <a:pt x="367" y="382"/>
                  </a:lnTo>
                  <a:lnTo>
                    <a:pt x="371" y="382"/>
                  </a:lnTo>
                  <a:lnTo>
                    <a:pt x="376" y="382"/>
                  </a:lnTo>
                  <a:lnTo>
                    <a:pt x="380" y="352"/>
                  </a:lnTo>
                  <a:lnTo>
                    <a:pt x="385" y="352"/>
                  </a:lnTo>
                  <a:lnTo>
                    <a:pt x="389" y="232"/>
                  </a:lnTo>
                  <a:lnTo>
                    <a:pt x="394" y="0"/>
                  </a:lnTo>
                  <a:lnTo>
                    <a:pt x="398" y="60"/>
                  </a:lnTo>
                  <a:lnTo>
                    <a:pt x="403" y="330"/>
                  </a:lnTo>
                  <a:lnTo>
                    <a:pt x="408" y="337"/>
                  </a:lnTo>
                  <a:lnTo>
                    <a:pt x="412" y="367"/>
                  </a:lnTo>
                  <a:lnTo>
                    <a:pt x="417" y="375"/>
                  </a:lnTo>
                  <a:lnTo>
                    <a:pt x="421" y="345"/>
                  </a:lnTo>
                  <a:lnTo>
                    <a:pt x="426" y="360"/>
                  </a:lnTo>
                  <a:lnTo>
                    <a:pt x="430" y="375"/>
                  </a:lnTo>
                  <a:lnTo>
                    <a:pt x="435" y="382"/>
                  </a:lnTo>
                  <a:lnTo>
                    <a:pt x="439" y="367"/>
                  </a:lnTo>
                  <a:lnTo>
                    <a:pt x="444" y="382"/>
                  </a:lnTo>
                  <a:lnTo>
                    <a:pt x="448" y="382"/>
                  </a:lnTo>
                  <a:lnTo>
                    <a:pt x="453" y="375"/>
                  </a:lnTo>
                  <a:lnTo>
                    <a:pt x="457" y="382"/>
                  </a:lnTo>
                  <a:lnTo>
                    <a:pt x="462" y="382"/>
                  </a:lnTo>
                  <a:lnTo>
                    <a:pt x="466" y="382"/>
                  </a:lnTo>
                  <a:lnTo>
                    <a:pt x="471" y="382"/>
                  </a:lnTo>
                  <a:lnTo>
                    <a:pt x="475" y="382"/>
                  </a:lnTo>
                  <a:lnTo>
                    <a:pt x="480" y="382"/>
                  </a:lnTo>
                  <a:lnTo>
                    <a:pt x="484" y="375"/>
                  </a:lnTo>
                  <a:lnTo>
                    <a:pt x="489" y="382"/>
                  </a:lnTo>
                  <a:lnTo>
                    <a:pt x="494" y="382"/>
                  </a:lnTo>
                  <a:lnTo>
                    <a:pt x="498" y="382"/>
                  </a:lnTo>
                  <a:lnTo>
                    <a:pt x="503" y="382"/>
                  </a:lnTo>
                  <a:lnTo>
                    <a:pt x="507" y="262"/>
                  </a:lnTo>
                  <a:lnTo>
                    <a:pt x="512" y="277"/>
                  </a:lnTo>
                  <a:lnTo>
                    <a:pt x="516" y="307"/>
                  </a:lnTo>
                  <a:lnTo>
                    <a:pt x="521" y="322"/>
                  </a:lnTo>
                  <a:lnTo>
                    <a:pt x="525" y="345"/>
                  </a:lnTo>
                  <a:lnTo>
                    <a:pt x="530" y="360"/>
                  </a:lnTo>
                  <a:lnTo>
                    <a:pt x="534" y="375"/>
                  </a:lnTo>
                  <a:lnTo>
                    <a:pt x="539" y="382"/>
                  </a:lnTo>
                  <a:lnTo>
                    <a:pt x="543" y="382"/>
                  </a:lnTo>
                  <a:lnTo>
                    <a:pt x="548" y="382"/>
                  </a:lnTo>
                  <a:lnTo>
                    <a:pt x="552" y="382"/>
                  </a:lnTo>
                  <a:lnTo>
                    <a:pt x="557" y="382"/>
                  </a:lnTo>
                  <a:lnTo>
                    <a:pt x="561" y="352"/>
                  </a:lnTo>
                  <a:lnTo>
                    <a:pt x="566" y="382"/>
                  </a:lnTo>
                  <a:lnTo>
                    <a:pt x="570" y="382"/>
                  </a:lnTo>
                  <a:lnTo>
                    <a:pt x="575" y="375"/>
                  </a:lnTo>
                  <a:lnTo>
                    <a:pt x="579" y="382"/>
                  </a:lnTo>
                  <a:lnTo>
                    <a:pt x="584" y="382"/>
                  </a:lnTo>
                  <a:lnTo>
                    <a:pt x="589" y="382"/>
                  </a:lnTo>
                  <a:lnTo>
                    <a:pt x="593" y="367"/>
                  </a:lnTo>
                  <a:lnTo>
                    <a:pt x="598" y="382"/>
                  </a:lnTo>
                  <a:lnTo>
                    <a:pt x="602" y="382"/>
                  </a:lnTo>
                  <a:lnTo>
                    <a:pt x="607" y="375"/>
                  </a:lnTo>
                  <a:lnTo>
                    <a:pt x="611" y="382"/>
                  </a:lnTo>
                  <a:lnTo>
                    <a:pt x="616" y="382"/>
                  </a:lnTo>
                  <a:lnTo>
                    <a:pt x="620" y="367"/>
                  </a:lnTo>
                  <a:lnTo>
                    <a:pt x="625" y="375"/>
                  </a:lnTo>
                  <a:lnTo>
                    <a:pt x="629" y="367"/>
                  </a:lnTo>
                  <a:lnTo>
                    <a:pt x="634" y="367"/>
                  </a:lnTo>
                  <a:lnTo>
                    <a:pt x="638" y="375"/>
                  </a:lnTo>
                  <a:lnTo>
                    <a:pt x="643" y="382"/>
                  </a:lnTo>
                  <a:lnTo>
                    <a:pt x="647" y="382"/>
                  </a:lnTo>
                  <a:lnTo>
                    <a:pt x="652" y="382"/>
                  </a:lnTo>
                  <a:lnTo>
                    <a:pt x="656" y="382"/>
                  </a:lnTo>
                  <a:lnTo>
                    <a:pt x="661" y="382"/>
                  </a:lnTo>
                  <a:lnTo>
                    <a:pt x="665" y="382"/>
                  </a:lnTo>
                  <a:lnTo>
                    <a:pt x="670" y="382"/>
                  </a:lnTo>
                  <a:lnTo>
                    <a:pt x="675" y="360"/>
                  </a:lnTo>
                  <a:lnTo>
                    <a:pt x="679" y="382"/>
                  </a:lnTo>
                  <a:lnTo>
                    <a:pt x="684" y="382"/>
                  </a:lnTo>
                  <a:lnTo>
                    <a:pt x="688" y="360"/>
                  </a:lnTo>
                  <a:lnTo>
                    <a:pt x="693" y="382"/>
                  </a:lnTo>
                  <a:lnTo>
                    <a:pt x="697" y="382"/>
                  </a:lnTo>
                  <a:lnTo>
                    <a:pt x="702" y="375"/>
                  </a:lnTo>
                  <a:lnTo>
                    <a:pt x="706" y="382"/>
                  </a:lnTo>
                  <a:lnTo>
                    <a:pt x="711" y="330"/>
                  </a:lnTo>
                  <a:lnTo>
                    <a:pt x="715" y="367"/>
                  </a:lnTo>
                  <a:lnTo>
                    <a:pt x="720" y="382"/>
                  </a:lnTo>
                  <a:lnTo>
                    <a:pt x="724" y="315"/>
                  </a:lnTo>
                  <a:lnTo>
                    <a:pt x="729" y="382"/>
                  </a:lnTo>
                  <a:lnTo>
                    <a:pt x="733" y="382"/>
                  </a:lnTo>
                  <a:lnTo>
                    <a:pt x="738" y="382"/>
                  </a:lnTo>
                  <a:lnTo>
                    <a:pt x="742" y="375"/>
                  </a:lnTo>
                  <a:lnTo>
                    <a:pt x="747" y="375"/>
                  </a:lnTo>
                  <a:lnTo>
                    <a:pt x="751" y="360"/>
                  </a:lnTo>
                  <a:lnTo>
                    <a:pt x="756" y="375"/>
                  </a:lnTo>
                  <a:lnTo>
                    <a:pt x="760" y="382"/>
                  </a:lnTo>
                  <a:lnTo>
                    <a:pt x="765" y="382"/>
                  </a:lnTo>
                  <a:lnTo>
                    <a:pt x="770" y="382"/>
                  </a:lnTo>
                  <a:lnTo>
                    <a:pt x="774" y="352"/>
                  </a:lnTo>
                  <a:lnTo>
                    <a:pt x="779" y="367"/>
                  </a:lnTo>
                  <a:lnTo>
                    <a:pt x="783" y="382"/>
                  </a:lnTo>
                  <a:lnTo>
                    <a:pt x="788" y="375"/>
                  </a:lnTo>
                  <a:lnTo>
                    <a:pt x="792" y="352"/>
                  </a:lnTo>
                  <a:lnTo>
                    <a:pt x="797" y="382"/>
                  </a:lnTo>
                  <a:lnTo>
                    <a:pt x="801" y="375"/>
                  </a:lnTo>
                  <a:lnTo>
                    <a:pt x="806" y="367"/>
                  </a:lnTo>
                  <a:lnTo>
                    <a:pt x="810" y="382"/>
                  </a:lnTo>
                  <a:lnTo>
                    <a:pt x="815" y="375"/>
                  </a:lnTo>
                  <a:lnTo>
                    <a:pt x="819" y="375"/>
                  </a:lnTo>
                  <a:lnTo>
                    <a:pt x="824" y="382"/>
                  </a:lnTo>
                  <a:lnTo>
                    <a:pt x="828" y="345"/>
                  </a:lnTo>
                  <a:lnTo>
                    <a:pt x="833" y="382"/>
                  </a:lnTo>
                  <a:lnTo>
                    <a:pt x="837" y="375"/>
                  </a:lnTo>
                  <a:lnTo>
                    <a:pt x="842" y="382"/>
                  </a:lnTo>
                  <a:lnTo>
                    <a:pt x="846" y="375"/>
                  </a:lnTo>
                  <a:lnTo>
                    <a:pt x="851" y="382"/>
                  </a:lnTo>
                  <a:lnTo>
                    <a:pt x="856" y="375"/>
                  </a:lnTo>
                  <a:lnTo>
                    <a:pt x="860" y="375"/>
                  </a:lnTo>
                  <a:lnTo>
                    <a:pt x="865" y="367"/>
                  </a:lnTo>
                  <a:lnTo>
                    <a:pt x="869" y="382"/>
                  </a:lnTo>
                  <a:lnTo>
                    <a:pt x="874" y="382"/>
                  </a:lnTo>
                  <a:lnTo>
                    <a:pt x="878" y="382"/>
                  </a:lnTo>
                  <a:lnTo>
                    <a:pt x="883" y="360"/>
                  </a:lnTo>
                  <a:lnTo>
                    <a:pt x="887" y="382"/>
                  </a:lnTo>
                  <a:lnTo>
                    <a:pt x="892" y="367"/>
                  </a:lnTo>
                  <a:lnTo>
                    <a:pt x="896" y="382"/>
                  </a:lnTo>
                  <a:lnTo>
                    <a:pt x="901" y="375"/>
                  </a:lnTo>
                  <a:lnTo>
                    <a:pt x="905" y="382"/>
                  </a:lnTo>
                  <a:lnTo>
                    <a:pt x="910" y="382"/>
                  </a:lnTo>
                  <a:lnTo>
                    <a:pt x="914" y="382"/>
                  </a:lnTo>
                  <a:lnTo>
                    <a:pt x="919" y="382"/>
                  </a:lnTo>
                  <a:lnTo>
                    <a:pt x="923" y="360"/>
                  </a:lnTo>
                  <a:lnTo>
                    <a:pt x="928" y="375"/>
                  </a:lnTo>
                  <a:lnTo>
                    <a:pt x="932" y="375"/>
                  </a:lnTo>
                  <a:lnTo>
                    <a:pt x="937" y="382"/>
                  </a:lnTo>
                  <a:lnTo>
                    <a:pt x="941" y="367"/>
                  </a:lnTo>
                  <a:lnTo>
                    <a:pt x="946" y="345"/>
                  </a:lnTo>
                  <a:lnTo>
                    <a:pt x="951" y="352"/>
                  </a:lnTo>
                  <a:lnTo>
                    <a:pt x="955" y="382"/>
                  </a:lnTo>
                  <a:lnTo>
                    <a:pt x="960" y="367"/>
                  </a:lnTo>
                  <a:lnTo>
                    <a:pt x="964" y="382"/>
                  </a:lnTo>
                  <a:lnTo>
                    <a:pt x="969" y="382"/>
                  </a:lnTo>
                  <a:lnTo>
                    <a:pt x="973" y="360"/>
                  </a:lnTo>
                  <a:lnTo>
                    <a:pt x="978" y="382"/>
                  </a:lnTo>
                  <a:lnTo>
                    <a:pt x="982" y="382"/>
                  </a:lnTo>
                  <a:lnTo>
                    <a:pt x="987" y="382"/>
                  </a:lnTo>
                  <a:lnTo>
                    <a:pt x="991" y="367"/>
                  </a:lnTo>
                  <a:lnTo>
                    <a:pt x="996" y="382"/>
                  </a:lnTo>
                  <a:lnTo>
                    <a:pt x="1000" y="360"/>
                  </a:lnTo>
                  <a:lnTo>
                    <a:pt x="1005" y="352"/>
                  </a:lnTo>
                  <a:lnTo>
                    <a:pt x="1009" y="382"/>
                  </a:lnTo>
                  <a:lnTo>
                    <a:pt x="1014" y="382"/>
                  </a:lnTo>
                  <a:lnTo>
                    <a:pt x="1018" y="375"/>
                  </a:lnTo>
                  <a:lnTo>
                    <a:pt x="1023" y="382"/>
                  </a:lnTo>
                  <a:lnTo>
                    <a:pt x="1027" y="352"/>
                  </a:lnTo>
                  <a:lnTo>
                    <a:pt x="1032" y="382"/>
                  </a:lnTo>
                  <a:lnTo>
                    <a:pt x="1037" y="375"/>
                  </a:lnTo>
                  <a:lnTo>
                    <a:pt x="1041" y="375"/>
                  </a:lnTo>
                  <a:lnTo>
                    <a:pt x="1046" y="375"/>
                  </a:lnTo>
                  <a:lnTo>
                    <a:pt x="1050" y="375"/>
                  </a:lnTo>
                  <a:lnTo>
                    <a:pt x="1055" y="382"/>
                  </a:lnTo>
                  <a:lnTo>
                    <a:pt x="1059" y="382"/>
                  </a:lnTo>
                  <a:lnTo>
                    <a:pt x="1064" y="382"/>
                  </a:lnTo>
                  <a:lnTo>
                    <a:pt x="1068" y="382"/>
                  </a:lnTo>
                  <a:lnTo>
                    <a:pt x="1073" y="375"/>
                  </a:lnTo>
                  <a:lnTo>
                    <a:pt x="1077" y="382"/>
                  </a:lnTo>
                  <a:lnTo>
                    <a:pt x="1082" y="382"/>
                  </a:lnTo>
                  <a:lnTo>
                    <a:pt x="1086" y="375"/>
                  </a:lnTo>
                </a:path>
              </a:pathLst>
            </a:custGeom>
            <a:noFill/>
            <a:ln w="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5" name="Freeform 216"/>
            <p:cNvSpPr>
              <a:spLocks/>
            </p:cNvSpPr>
            <p:nvPr/>
          </p:nvSpPr>
          <p:spPr bwMode="auto">
            <a:xfrm>
              <a:off x="957051" y="946150"/>
              <a:ext cx="5149419" cy="5260340"/>
            </a:xfrm>
            <a:custGeom>
              <a:avLst/>
              <a:gdLst>
                <a:gd name="T0" fmla="*/ 9 w 1086"/>
                <a:gd name="T1" fmla="*/ 1422 h 1422"/>
                <a:gd name="T2" fmla="*/ 27 w 1086"/>
                <a:gd name="T3" fmla="*/ 1422 h 1422"/>
                <a:gd name="T4" fmla="*/ 46 w 1086"/>
                <a:gd name="T5" fmla="*/ 1422 h 1422"/>
                <a:gd name="T6" fmla="*/ 64 w 1086"/>
                <a:gd name="T7" fmla="*/ 1422 h 1422"/>
                <a:gd name="T8" fmla="*/ 82 w 1086"/>
                <a:gd name="T9" fmla="*/ 1422 h 1422"/>
                <a:gd name="T10" fmla="*/ 100 w 1086"/>
                <a:gd name="T11" fmla="*/ 1422 h 1422"/>
                <a:gd name="T12" fmla="*/ 118 w 1086"/>
                <a:gd name="T13" fmla="*/ 1422 h 1422"/>
                <a:gd name="T14" fmla="*/ 136 w 1086"/>
                <a:gd name="T15" fmla="*/ 1422 h 1422"/>
                <a:gd name="T16" fmla="*/ 154 w 1086"/>
                <a:gd name="T17" fmla="*/ 1422 h 1422"/>
                <a:gd name="T18" fmla="*/ 172 w 1086"/>
                <a:gd name="T19" fmla="*/ 1422 h 1422"/>
                <a:gd name="T20" fmla="*/ 190 w 1086"/>
                <a:gd name="T21" fmla="*/ 1415 h 1422"/>
                <a:gd name="T22" fmla="*/ 208 w 1086"/>
                <a:gd name="T23" fmla="*/ 1422 h 1422"/>
                <a:gd name="T24" fmla="*/ 227 w 1086"/>
                <a:gd name="T25" fmla="*/ 1400 h 1422"/>
                <a:gd name="T26" fmla="*/ 245 w 1086"/>
                <a:gd name="T27" fmla="*/ 1422 h 1422"/>
                <a:gd name="T28" fmla="*/ 263 w 1086"/>
                <a:gd name="T29" fmla="*/ 1422 h 1422"/>
                <a:gd name="T30" fmla="*/ 281 w 1086"/>
                <a:gd name="T31" fmla="*/ 1422 h 1422"/>
                <a:gd name="T32" fmla="*/ 299 w 1086"/>
                <a:gd name="T33" fmla="*/ 1422 h 1422"/>
                <a:gd name="T34" fmla="*/ 317 w 1086"/>
                <a:gd name="T35" fmla="*/ 1422 h 1422"/>
                <a:gd name="T36" fmla="*/ 335 w 1086"/>
                <a:gd name="T37" fmla="*/ 1422 h 1422"/>
                <a:gd name="T38" fmla="*/ 353 w 1086"/>
                <a:gd name="T39" fmla="*/ 1422 h 1422"/>
                <a:gd name="T40" fmla="*/ 371 w 1086"/>
                <a:gd name="T41" fmla="*/ 1422 h 1422"/>
                <a:gd name="T42" fmla="*/ 389 w 1086"/>
                <a:gd name="T43" fmla="*/ 898 h 1422"/>
                <a:gd name="T44" fmla="*/ 408 w 1086"/>
                <a:gd name="T45" fmla="*/ 1123 h 1422"/>
                <a:gd name="T46" fmla="*/ 426 w 1086"/>
                <a:gd name="T47" fmla="*/ 1400 h 1422"/>
                <a:gd name="T48" fmla="*/ 444 w 1086"/>
                <a:gd name="T49" fmla="*/ 1385 h 1422"/>
                <a:gd name="T50" fmla="*/ 462 w 1086"/>
                <a:gd name="T51" fmla="*/ 1422 h 1422"/>
                <a:gd name="T52" fmla="*/ 480 w 1086"/>
                <a:gd name="T53" fmla="*/ 1422 h 1422"/>
                <a:gd name="T54" fmla="*/ 498 w 1086"/>
                <a:gd name="T55" fmla="*/ 1422 h 1422"/>
                <a:gd name="T56" fmla="*/ 516 w 1086"/>
                <a:gd name="T57" fmla="*/ 1063 h 1422"/>
                <a:gd name="T58" fmla="*/ 534 w 1086"/>
                <a:gd name="T59" fmla="*/ 1347 h 1422"/>
                <a:gd name="T60" fmla="*/ 552 w 1086"/>
                <a:gd name="T61" fmla="*/ 1422 h 1422"/>
                <a:gd name="T62" fmla="*/ 570 w 1086"/>
                <a:gd name="T63" fmla="*/ 1377 h 1422"/>
                <a:gd name="T64" fmla="*/ 589 w 1086"/>
                <a:gd name="T65" fmla="*/ 1415 h 1422"/>
                <a:gd name="T66" fmla="*/ 607 w 1086"/>
                <a:gd name="T67" fmla="*/ 1415 h 1422"/>
                <a:gd name="T68" fmla="*/ 625 w 1086"/>
                <a:gd name="T69" fmla="*/ 1407 h 1422"/>
                <a:gd name="T70" fmla="*/ 643 w 1086"/>
                <a:gd name="T71" fmla="*/ 1392 h 1422"/>
                <a:gd name="T72" fmla="*/ 661 w 1086"/>
                <a:gd name="T73" fmla="*/ 1422 h 1422"/>
                <a:gd name="T74" fmla="*/ 679 w 1086"/>
                <a:gd name="T75" fmla="*/ 1415 h 1422"/>
                <a:gd name="T76" fmla="*/ 697 w 1086"/>
                <a:gd name="T77" fmla="*/ 1422 h 1422"/>
                <a:gd name="T78" fmla="*/ 715 w 1086"/>
                <a:gd name="T79" fmla="*/ 1415 h 1422"/>
                <a:gd name="T80" fmla="*/ 733 w 1086"/>
                <a:gd name="T81" fmla="*/ 1415 h 1422"/>
                <a:gd name="T82" fmla="*/ 751 w 1086"/>
                <a:gd name="T83" fmla="*/ 1422 h 1422"/>
                <a:gd name="T84" fmla="*/ 770 w 1086"/>
                <a:gd name="T85" fmla="*/ 1407 h 1422"/>
                <a:gd name="T86" fmla="*/ 788 w 1086"/>
                <a:gd name="T87" fmla="*/ 1407 h 1422"/>
                <a:gd name="T88" fmla="*/ 806 w 1086"/>
                <a:gd name="T89" fmla="*/ 1422 h 1422"/>
                <a:gd name="T90" fmla="*/ 824 w 1086"/>
                <a:gd name="T91" fmla="*/ 1422 h 1422"/>
                <a:gd name="T92" fmla="*/ 842 w 1086"/>
                <a:gd name="T93" fmla="*/ 1415 h 1422"/>
                <a:gd name="T94" fmla="*/ 860 w 1086"/>
                <a:gd name="T95" fmla="*/ 1415 h 1422"/>
                <a:gd name="T96" fmla="*/ 878 w 1086"/>
                <a:gd name="T97" fmla="*/ 1415 h 1422"/>
                <a:gd name="T98" fmla="*/ 896 w 1086"/>
                <a:gd name="T99" fmla="*/ 1407 h 1422"/>
                <a:gd name="T100" fmla="*/ 914 w 1086"/>
                <a:gd name="T101" fmla="*/ 1415 h 1422"/>
                <a:gd name="T102" fmla="*/ 932 w 1086"/>
                <a:gd name="T103" fmla="*/ 1422 h 1422"/>
                <a:gd name="T104" fmla="*/ 951 w 1086"/>
                <a:gd name="T105" fmla="*/ 1422 h 1422"/>
                <a:gd name="T106" fmla="*/ 969 w 1086"/>
                <a:gd name="T107" fmla="*/ 1422 h 1422"/>
                <a:gd name="T108" fmla="*/ 987 w 1086"/>
                <a:gd name="T109" fmla="*/ 1415 h 1422"/>
                <a:gd name="T110" fmla="*/ 1005 w 1086"/>
                <a:gd name="T111" fmla="*/ 1415 h 1422"/>
                <a:gd name="T112" fmla="*/ 1023 w 1086"/>
                <a:gd name="T113" fmla="*/ 1415 h 1422"/>
                <a:gd name="T114" fmla="*/ 1041 w 1086"/>
                <a:gd name="T115" fmla="*/ 1422 h 1422"/>
                <a:gd name="T116" fmla="*/ 1059 w 1086"/>
                <a:gd name="T117" fmla="*/ 1422 h 1422"/>
                <a:gd name="T118" fmla="*/ 1077 w 1086"/>
                <a:gd name="T119" fmla="*/ 1415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86" h="1422">
                  <a:moveTo>
                    <a:pt x="0" y="1422"/>
                  </a:moveTo>
                  <a:lnTo>
                    <a:pt x="0" y="1422"/>
                  </a:lnTo>
                  <a:lnTo>
                    <a:pt x="5" y="1422"/>
                  </a:lnTo>
                  <a:lnTo>
                    <a:pt x="9" y="1422"/>
                  </a:lnTo>
                  <a:lnTo>
                    <a:pt x="14" y="1422"/>
                  </a:lnTo>
                  <a:lnTo>
                    <a:pt x="18" y="1415"/>
                  </a:lnTo>
                  <a:lnTo>
                    <a:pt x="23" y="1422"/>
                  </a:lnTo>
                  <a:lnTo>
                    <a:pt x="27" y="1422"/>
                  </a:lnTo>
                  <a:lnTo>
                    <a:pt x="32" y="1422"/>
                  </a:lnTo>
                  <a:lnTo>
                    <a:pt x="36" y="1422"/>
                  </a:lnTo>
                  <a:lnTo>
                    <a:pt x="41" y="1422"/>
                  </a:lnTo>
                  <a:lnTo>
                    <a:pt x="46" y="1422"/>
                  </a:lnTo>
                  <a:lnTo>
                    <a:pt x="50" y="1385"/>
                  </a:lnTo>
                  <a:lnTo>
                    <a:pt x="55" y="1422"/>
                  </a:lnTo>
                  <a:lnTo>
                    <a:pt x="59" y="1400"/>
                  </a:lnTo>
                  <a:lnTo>
                    <a:pt x="64" y="1422"/>
                  </a:lnTo>
                  <a:lnTo>
                    <a:pt x="68" y="1422"/>
                  </a:lnTo>
                  <a:lnTo>
                    <a:pt x="73" y="1422"/>
                  </a:lnTo>
                  <a:lnTo>
                    <a:pt x="77" y="1422"/>
                  </a:lnTo>
                  <a:lnTo>
                    <a:pt x="82" y="1422"/>
                  </a:lnTo>
                  <a:lnTo>
                    <a:pt x="86" y="1422"/>
                  </a:lnTo>
                  <a:lnTo>
                    <a:pt x="91" y="1422"/>
                  </a:lnTo>
                  <a:lnTo>
                    <a:pt x="95" y="1422"/>
                  </a:lnTo>
                  <a:lnTo>
                    <a:pt x="100" y="1422"/>
                  </a:lnTo>
                  <a:lnTo>
                    <a:pt x="104" y="1422"/>
                  </a:lnTo>
                  <a:lnTo>
                    <a:pt x="109" y="1422"/>
                  </a:lnTo>
                  <a:lnTo>
                    <a:pt x="113" y="1422"/>
                  </a:lnTo>
                  <a:lnTo>
                    <a:pt x="118" y="1422"/>
                  </a:lnTo>
                  <a:lnTo>
                    <a:pt x="122" y="1422"/>
                  </a:lnTo>
                  <a:lnTo>
                    <a:pt x="127" y="1422"/>
                  </a:lnTo>
                  <a:lnTo>
                    <a:pt x="131" y="1422"/>
                  </a:lnTo>
                  <a:lnTo>
                    <a:pt x="136" y="1422"/>
                  </a:lnTo>
                  <a:lnTo>
                    <a:pt x="141" y="1422"/>
                  </a:lnTo>
                  <a:lnTo>
                    <a:pt x="145" y="1422"/>
                  </a:lnTo>
                  <a:lnTo>
                    <a:pt x="150" y="1415"/>
                  </a:lnTo>
                  <a:lnTo>
                    <a:pt x="154" y="1422"/>
                  </a:lnTo>
                  <a:lnTo>
                    <a:pt x="159" y="1422"/>
                  </a:lnTo>
                  <a:lnTo>
                    <a:pt x="163" y="1422"/>
                  </a:lnTo>
                  <a:lnTo>
                    <a:pt x="168" y="1422"/>
                  </a:lnTo>
                  <a:lnTo>
                    <a:pt x="172" y="1422"/>
                  </a:lnTo>
                  <a:lnTo>
                    <a:pt x="177" y="1422"/>
                  </a:lnTo>
                  <a:lnTo>
                    <a:pt x="181" y="1422"/>
                  </a:lnTo>
                  <a:lnTo>
                    <a:pt x="186" y="1422"/>
                  </a:lnTo>
                  <a:lnTo>
                    <a:pt x="190" y="1415"/>
                  </a:lnTo>
                  <a:lnTo>
                    <a:pt x="195" y="1400"/>
                  </a:lnTo>
                  <a:lnTo>
                    <a:pt x="199" y="1422"/>
                  </a:lnTo>
                  <a:lnTo>
                    <a:pt x="204" y="1422"/>
                  </a:lnTo>
                  <a:lnTo>
                    <a:pt x="208" y="1422"/>
                  </a:lnTo>
                  <a:lnTo>
                    <a:pt x="213" y="1422"/>
                  </a:lnTo>
                  <a:lnTo>
                    <a:pt x="217" y="1422"/>
                  </a:lnTo>
                  <a:lnTo>
                    <a:pt x="222" y="1422"/>
                  </a:lnTo>
                  <a:lnTo>
                    <a:pt x="227" y="1400"/>
                  </a:lnTo>
                  <a:lnTo>
                    <a:pt x="231" y="1422"/>
                  </a:lnTo>
                  <a:lnTo>
                    <a:pt x="236" y="1422"/>
                  </a:lnTo>
                  <a:lnTo>
                    <a:pt x="240" y="1422"/>
                  </a:lnTo>
                  <a:lnTo>
                    <a:pt x="245" y="1422"/>
                  </a:lnTo>
                  <a:lnTo>
                    <a:pt x="249" y="1422"/>
                  </a:lnTo>
                  <a:lnTo>
                    <a:pt x="254" y="1422"/>
                  </a:lnTo>
                  <a:lnTo>
                    <a:pt x="258" y="1392"/>
                  </a:lnTo>
                  <a:lnTo>
                    <a:pt x="263" y="1422"/>
                  </a:lnTo>
                  <a:lnTo>
                    <a:pt x="267" y="1422"/>
                  </a:lnTo>
                  <a:lnTo>
                    <a:pt x="272" y="1422"/>
                  </a:lnTo>
                  <a:lnTo>
                    <a:pt x="276" y="1422"/>
                  </a:lnTo>
                  <a:lnTo>
                    <a:pt x="281" y="1422"/>
                  </a:lnTo>
                  <a:lnTo>
                    <a:pt x="285" y="1422"/>
                  </a:lnTo>
                  <a:lnTo>
                    <a:pt x="290" y="1422"/>
                  </a:lnTo>
                  <a:lnTo>
                    <a:pt x="294" y="1422"/>
                  </a:lnTo>
                  <a:lnTo>
                    <a:pt x="299" y="1422"/>
                  </a:lnTo>
                  <a:lnTo>
                    <a:pt x="303" y="1415"/>
                  </a:lnTo>
                  <a:lnTo>
                    <a:pt x="308" y="1422"/>
                  </a:lnTo>
                  <a:lnTo>
                    <a:pt x="313" y="1407"/>
                  </a:lnTo>
                  <a:lnTo>
                    <a:pt x="317" y="1422"/>
                  </a:lnTo>
                  <a:lnTo>
                    <a:pt x="322" y="1422"/>
                  </a:lnTo>
                  <a:lnTo>
                    <a:pt x="326" y="1422"/>
                  </a:lnTo>
                  <a:lnTo>
                    <a:pt x="331" y="1422"/>
                  </a:lnTo>
                  <a:lnTo>
                    <a:pt x="335" y="1422"/>
                  </a:lnTo>
                  <a:lnTo>
                    <a:pt x="340" y="1422"/>
                  </a:lnTo>
                  <a:lnTo>
                    <a:pt x="344" y="1422"/>
                  </a:lnTo>
                  <a:lnTo>
                    <a:pt x="349" y="1422"/>
                  </a:lnTo>
                  <a:lnTo>
                    <a:pt x="353" y="1422"/>
                  </a:lnTo>
                  <a:lnTo>
                    <a:pt x="358" y="1422"/>
                  </a:lnTo>
                  <a:lnTo>
                    <a:pt x="362" y="1422"/>
                  </a:lnTo>
                  <a:lnTo>
                    <a:pt x="367" y="1422"/>
                  </a:lnTo>
                  <a:lnTo>
                    <a:pt x="371" y="1422"/>
                  </a:lnTo>
                  <a:lnTo>
                    <a:pt x="376" y="1407"/>
                  </a:lnTo>
                  <a:lnTo>
                    <a:pt x="380" y="1415"/>
                  </a:lnTo>
                  <a:lnTo>
                    <a:pt x="385" y="1355"/>
                  </a:lnTo>
                  <a:lnTo>
                    <a:pt x="389" y="898"/>
                  </a:lnTo>
                  <a:lnTo>
                    <a:pt x="394" y="53"/>
                  </a:lnTo>
                  <a:lnTo>
                    <a:pt x="398" y="0"/>
                  </a:lnTo>
                  <a:lnTo>
                    <a:pt x="403" y="666"/>
                  </a:lnTo>
                  <a:lnTo>
                    <a:pt x="408" y="1123"/>
                  </a:lnTo>
                  <a:lnTo>
                    <a:pt x="412" y="1377"/>
                  </a:lnTo>
                  <a:lnTo>
                    <a:pt x="417" y="1362"/>
                  </a:lnTo>
                  <a:lnTo>
                    <a:pt x="421" y="1415"/>
                  </a:lnTo>
                  <a:lnTo>
                    <a:pt x="426" y="1400"/>
                  </a:lnTo>
                  <a:lnTo>
                    <a:pt x="430" y="1407"/>
                  </a:lnTo>
                  <a:lnTo>
                    <a:pt x="435" y="1400"/>
                  </a:lnTo>
                  <a:lnTo>
                    <a:pt x="439" y="1422"/>
                  </a:lnTo>
                  <a:lnTo>
                    <a:pt x="444" y="1385"/>
                  </a:lnTo>
                  <a:lnTo>
                    <a:pt x="448" y="1407"/>
                  </a:lnTo>
                  <a:lnTo>
                    <a:pt x="453" y="1400"/>
                  </a:lnTo>
                  <a:lnTo>
                    <a:pt x="457" y="1415"/>
                  </a:lnTo>
                  <a:lnTo>
                    <a:pt x="462" y="1422"/>
                  </a:lnTo>
                  <a:lnTo>
                    <a:pt x="466" y="1422"/>
                  </a:lnTo>
                  <a:lnTo>
                    <a:pt x="471" y="1400"/>
                  </a:lnTo>
                  <a:lnTo>
                    <a:pt x="475" y="1422"/>
                  </a:lnTo>
                  <a:lnTo>
                    <a:pt x="480" y="1422"/>
                  </a:lnTo>
                  <a:lnTo>
                    <a:pt x="484" y="1422"/>
                  </a:lnTo>
                  <a:lnTo>
                    <a:pt x="489" y="1422"/>
                  </a:lnTo>
                  <a:lnTo>
                    <a:pt x="494" y="1415"/>
                  </a:lnTo>
                  <a:lnTo>
                    <a:pt x="498" y="1422"/>
                  </a:lnTo>
                  <a:lnTo>
                    <a:pt x="503" y="1422"/>
                  </a:lnTo>
                  <a:lnTo>
                    <a:pt x="507" y="1235"/>
                  </a:lnTo>
                  <a:lnTo>
                    <a:pt x="512" y="1153"/>
                  </a:lnTo>
                  <a:lnTo>
                    <a:pt x="516" y="1063"/>
                  </a:lnTo>
                  <a:lnTo>
                    <a:pt x="521" y="1198"/>
                  </a:lnTo>
                  <a:lnTo>
                    <a:pt x="525" y="1295"/>
                  </a:lnTo>
                  <a:lnTo>
                    <a:pt x="530" y="1370"/>
                  </a:lnTo>
                  <a:lnTo>
                    <a:pt x="534" y="1347"/>
                  </a:lnTo>
                  <a:lnTo>
                    <a:pt x="539" y="1407"/>
                  </a:lnTo>
                  <a:lnTo>
                    <a:pt x="543" y="1415"/>
                  </a:lnTo>
                  <a:lnTo>
                    <a:pt x="548" y="1415"/>
                  </a:lnTo>
                  <a:lnTo>
                    <a:pt x="552" y="1422"/>
                  </a:lnTo>
                  <a:lnTo>
                    <a:pt x="557" y="1422"/>
                  </a:lnTo>
                  <a:lnTo>
                    <a:pt x="561" y="1392"/>
                  </a:lnTo>
                  <a:lnTo>
                    <a:pt x="566" y="1415"/>
                  </a:lnTo>
                  <a:lnTo>
                    <a:pt x="570" y="1377"/>
                  </a:lnTo>
                  <a:lnTo>
                    <a:pt x="575" y="1347"/>
                  </a:lnTo>
                  <a:lnTo>
                    <a:pt x="579" y="1415"/>
                  </a:lnTo>
                  <a:lnTo>
                    <a:pt x="584" y="1392"/>
                  </a:lnTo>
                  <a:lnTo>
                    <a:pt x="589" y="1415"/>
                  </a:lnTo>
                  <a:lnTo>
                    <a:pt x="593" y="1400"/>
                  </a:lnTo>
                  <a:lnTo>
                    <a:pt x="598" y="1392"/>
                  </a:lnTo>
                  <a:lnTo>
                    <a:pt x="602" y="1407"/>
                  </a:lnTo>
                  <a:lnTo>
                    <a:pt x="607" y="1415"/>
                  </a:lnTo>
                  <a:lnTo>
                    <a:pt x="611" y="1415"/>
                  </a:lnTo>
                  <a:lnTo>
                    <a:pt x="616" y="1422"/>
                  </a:lnTo>
                  <a:lnTo>
                    <a:pt x="620" y="1422"/>
                  </a:lnTo>
                  <a:lnTo>
                    <a:pt x="625" y="1407"/>
                  </a:lnTo>
                  <a:lnTo>
                    <a:pt x="629" y="1422"/>
                  </a:lnTo>
                  <a:lnTo>
                    <a:pt x="634" y="1422"/>
                  </a:lnTo>
                  <a:lnTo>
                    <a:pt x="638" y="1422"/>
                  </a:lnTo>
                  <a:lnTo>
                    <a:pt x="643" y="1392"/>
                  </a:lnTo>
                  <a:lnTo>
                    <a:pt x="647" y="1415"/>
                  </a:lnTo>
                  <a:lnTo>
                    <a:pt x="652" y="1422"/>
                  </a:lnTo>
                  <a:lnTo>
                    <a:pt x="656" y="1415"/>
                  </a:lnTo>
                  <a:lnTo>
                    <a:pt x="661" y="1422"/>
                  </a:lnTo>
                  <a:lnTo>
                    <a:pt x="665" y="1407"/>
                  </a:lnTo>
                  <a:lnTo>
                    <a:pt x="670" y="1422"/>
                  </a:lnTo>
                  <a:lnTo>
                    <a:pt x="675" y="1407"/>
                  </a:lnTo>
                  <a:lnTo>
                    <a:pt x="679" y="1415"/>
                  </a:lnTo>
                  <a:lnTo>
                    <a:pt x="684" y="1422"/>
                  </a:lnTo>
                  <a:lnTo>
                    <a:pt x="688" y="1422"/>
                  </a:lnTo>
                  <a:lnTo>
                    <a:pt x="693" y="1422"/>
                  </a:lnTo>
                  <a:lnTo>
                    <a:pt x="697" y="1422"/>
                  </a:lnTo>
                  <a:lnTo>
                    <a:pt x="702" y="1422"/>
                  </a:lnTo>
                  <a:lnTo>
                    <a:pt x="706" y="1422"/>
                  </a:lnTo>
                  <a:lnTo>
                    <a:pt x="711" y="1415"/>
                  </a:lnTo>
                  <a:lnTo>
                    <a:pt x="715" y="1415"/>
                  </a:lnTo>
                  <a:lnTo>
                    <a:pt x="720" y="1422"/>
                  </a:lnTo>
                  <a:lnTo>
                    <a:pt x="724" y="1422"/>
                  </a:lnTo>
                  <a:lnTo>
                    <a:pt x="729" y="1400"/>
                  </a:lnTo>
                  <a:lnTo>
                    <a:pt x="733" y="1415"/>
                  </a:lnTo>
                  <a:lnTo>
                    <a:pt x="738" y="1422"/>
                  </a:lnTo>
                  <a:lnTo>
                    <a:pt x="742" y="1422"/>
                  </a:lnTo>
                  <a:lnTo>
                    <a:pt x="747" y="1422"/>
                  </a:lnTo>
                  <a:lnTo>
                    <a:pt x="751" y="1422"/>
                  </a:lnTo>
                  <a:lnTo>
                    <a:pt x="756" y="1422"/>
                  </a:lnTo>
                  <a:lnTo>
                    <a:pt x="760" y="1422"/>
                  </a:lnTo>
                  <a:lnTo>
                    <a:pt x="765" y="1422"/>
                  </a:lnTo>
                  <a:lnTo>
                    <a:pt x="770" y="1407"/>
                  </a:lnTo>
                  <a:lnTo>
                    <a:pt x="774" y="1422"/>
                  </a:lnTo>
                  <a:lnTo>
                    <a:pt x="779" y="1415"/>
                  </a:lnTo>
                  <a:lnTo>
                    <a:pt x="783" y="1422"/>
                  </a:lnTo>
                  <a:lnTo>
                    <a:pt x="788" y="1407"/>
                  </a:lnTo>
                  <a:lnTo>
                    <a:pt x="792" y="1422"/>
                  </a:lnTo>
                  <a:lnTo>
                    <a:pt x="797" y="1415"/>
                  </a:lnTo>
                  <a:lnTo>
                    <a:pt x="801" y="1415"/>
                  </a:lnTo>
                  <a:lnTo>
                    <a:pt x="806" y="1422"/>
                  </a:lnTo>
                  <a:lnTo>
                    <a:pt x="810" y="1422"/>
                  </a:lnTo>
                  <a:lnTo>
                    <a:pt x="815" y="1400"/>
                  </a:lnTo>
                  <a:lnTo>
                    <a:pt x="819" y="1415"/>
                  </a:lnTo>
                  <a:lnTo>
                    <a:pt x="824" y="1422"/>
                  </a:lnTo>
                  <a:lnTo>
                    <a:pt x="828" y="1415"/>
                  </a:lnTo>
                  <a:lnTo>
                    <a:pt x="833" y="1415"/>
                  </a:lnTo>
                  <a:lnTo>
                    <a:pt x="837" y="1422"/>
                  </a:lnTo>
                  <a:lnTo>
                    <a:pt x="842" y="1415"/>
                  </a:lnTo>
                  <a:lnTo>
                    <a:pt x="846" y="1407"/>
                  </a:lnTo>
                  <a:lnTo>
                    <a:pt x="851" y="1415"/>
                  </a:lnTo>
                  <a:lnTo>
                    <a:pt x="856" y="1377"/>
                  </a:lnTo>
                  <a:lnTo>
                    <a:pt x="860" y="1415"/>
                  </a:lnTo>
                  <a:lnTo>
                    <a:pt x="865" y="1400"/>
                  </a:lnTo>
                  <a:lnTo>
                    <a:pt x="869" y="1415"/>
                  </a:lnTo>
                  <a:lnTo>
                    <a:pt x="874" y="1400"/>
                  </a:lnTo>
                  <a:lnTo>
                    <a:pt x="878" y="1415"/>
                  </a:lnTo>
                  <a:lnTo>
                    <a:pt x="883" y="1370"/>
                  </a:lnTo>
                  <a:lnTo>
                    <a:pt x="887" y="1415"/>
                  </a:lnTo>
                  <a:lnTo>
                    <a:pt x="892" y="1422"/>
                  </a:lnTo>
                  <a:lnTo>
                    <a:pt x="896" y="1407"/>
                  </a:lnTo>
                  <a:lnTo>
                    <a:pt x="901" y="1407"/>
                  </a:lnTo>
                  <a:lnTo>
                    <a:pt x="905" y="1370"/>
                  </a:lnTo>
                  <a:lnTo>
                    <a:pt x="910" y="1422"/>
                  </a:lnTo>
                  <a:lnTo>
                    <a:pt x="914" y="1415"/>
                  </a:lnTo>
                  <a:lnTo>
                    <a:pt x="919" y="1407"/>
                  </a:lnTo>
                  <a:lnTo>
                    <a:pt x="923" y="1407"/>
                  </a:lnTo>
                  <a:lnTo>
                    <a:pt x="928" y="1422"/>
                  </a:lnTo>
                  <a:lnTo>
                    <a:pt x="932" y="1422"/>
                  </a:lnTo>
                  <a:lnTo>
                    <a:pt x="937" y="1422"/>
                  </a:lnTo>
                  <a:lnTo>
                    <a:pt x="941" y="1392"/>
                  </a:lnTo>
                  <a:lnTo>
                    <a:pt x="946" y="1422"/>
                  </a:lnTo>
                  <a:lnTo>
                    <a:pt x="951" y="1422"/>
                  </a:lnTo>
                  <a:lnTo>
                    <a:pt x="955" y="1407"/>
                  </a:lnTo>
                  <a:lnTo>
                    <a:pt x="960" y="1422"/>
                  </a:lnTo>
                  <a:lnTo>
                    <a:pt x="964" y="1422"/>
                  </a:lnTo>
                  <a:lnTo>
                    <a:pt x="969" y="1422"/>
                  </a:lnTo>
                  <a:lnTo>
                    <a:pt x="973" y="1422"/>
                  </a:lnTo>
                  <a:lnTo>
                    <a:pt x="978" y="1415"/>
                  </a:lnTo>
                  <a:lnTo>
                    <a:pt x="982" y="1422"/>
                  </a:lnTo>
                  <a:lnTo>
                    <a:pt x="987" y="1415"/>
                  </a:lnTo>
                  <a:lnTo>
                    <a:pt x="991" y="1422"/>
                  </a:lnTo>
                  <a:lnTo>
                    <a:pt x="996" y="1422"/>
                  </a:lnTo>
                  <a:lnTo>
                    <a:pt x="1000" y="1422"/>
                  </a:lnTo>
                  <a:lnTo>
                    <a:pt x="1005" y="1415"/>
                  </a:lnTo>
                  <a:lnTo>
                    <a:pt x="1009" y="1422"/>
                  </a:lnTo>
                  <a:lnTo>
                    <a:pt x="1014" y="1422"/>
                  </a:lnTo>
                  <a:lnTo>
                    <a:pt x="1018" y="1422"/>
                  </a:lnTo>
                  <a:lnTo>
                    <a:pt x="1023" y="1415"/>
                  </a:lnTo>
                  <a:lnTo>
                    <a:pt x="1027" y="1422"/>
                  </a:lnTo>
                  <a:lnTo>
                    <a:pt x="1032" y="1422"/>
                  </a:lnTo>
                  <a:lnTo>
                    <a:pt x="1037" y="1377"/>
                  </a:lnTo>
                  <a:lnTo>
                    <a:pt x="1041" y="1422"/>
                  </a:lnTo>
                  <a:lnTo>
                    <a:pt x="1046" y="1400"/>
                  </a:lnTo>
                  <a:lnTo>
                    <a:pt x="1050" y="1407"/>
                  </a:lnTo>
                  <a:lnTo>
                    <a:pt x="1055" y="1422"/>
                  </a:lnTo>
                  <a:lnTo>
                    <a:pt x="1059" y="1422"/>
                  </a:lnTo>
                  <a:lnTo>
                    <a:pt x="1064" y="1422"/>
                  </a:lnTo>
                  <a:lnTo>
                    <a:pt x="1068" y="1400"/>
                  </a:lnTo>
                  <a:lnTo>
                    <a:pt x="1073" y="1415"/>
                  </a:lnTo>
                  <a:lnTo>
                    <a:pt x="1077" y="1415"/>
                  </a:lnTo>
                  <a:lnTo>
                    <a:pt x="1082" y="1415"/>
                  </a:lnTo>
                  <a:lnTo>
                    <a:pt x="1086" y="1422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6" name="Rectangle 217"/>
            <p:cNvSpPr>
              <a:spLocks noChangeArrowheads="1"/>
            </p:cNvSpPr>
            <p:nvPr/>
          </p:nvSpPr>
          <p:spPr bwMode="auto">
            <a:xfrm>
              <a:off x="2719915" y="800891"/>
              <a:ext cx="253931" cy="227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8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2.38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Rectangle 218"/>
            <p:cNvSpPr>
              <a:spLocks noChangeArrowheads="1"/>
            </p:cNvSpPr>
            <p:nvPr/>
          </p:nvSpPr>
          <p:spPr bwMode="auto">
            <a:xfrm>
              <a:off x="3285562" y="4708608"/>
              <a:ext cx="253931" cy="227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pl-PL" sz="8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2.66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9" name="Line 224"/>
            <p:cNvCxnSpPr>
              <a:cxnSpLocks noChangeShapeType="1"/>
            </p:cNvCxnSpPr>
            <p:nvPr/>
          </p:nvCxnSpPr>
          <p:spPr bwMode="auto">
            <a:xfrm>
              <a:off x="525695" y="690880"/>
              <a:ext cx="814" cy="6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18" name="pole tekstowe 217"/>
          <p:cNvSpPr txBox="1"/>
          <p:nvPr/>
        </p:nvSpPr>
        <p:spPr>
          <a:xfrm>
            <a:off x="1794882" y="84693"/>
            <a:ext cx="2242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0.63 </a:t>
            </a:r>
            <a:r>
              <a:rPr lang="pl-PL" dirty="0" err="1"/>
              <a:t>pg</a:t>
            </a:r>
            <a:r>
              <a:rPr lang="pl-PL" dirty="0"/>
              <a:t>/</a:t>
            </a:r>
            <a:r>
              <a:rPr lang="pl-PL" dirty="0" err="1"/>
              <a:t>mL</a:t>
            </a:r>
            <a:r>
              <a:rPr lang="pl-PL" dirty="0"/>
              <a:t> fT3</a:t>
            </a:r>
            <a:endParaRPr lang="en-US" dirty="0"/>
          </a:p>
        </p:txBody>
      </p:sp>
      <p:grpSp>
        <p:nvGrpSpPr>
          <p:cNvPr id="219" name="Group 4"/>
          <p:cNvGrpSpPr>
            <a:grpSpLocks noChangeAspect="1"/>
          </p:cNvGrpSpPr>
          <p:nvPr/>
        </p:nvGrpSpPr>
        <p:grpSpPr bwMode="auto">
          <a:xfrm>
            <a:off x="6125686" y="405131"/>
            <a:ext cx="4716000" cy="5846939"/>
            <a:chOff x="1861" y="759"/>
            <a:chExt cx="2944" cy="3650"/>
          </a:xfrm>
        </p:grpSpPr>
        <p:grpSp>
          <p:nvGrpSpPr>
            <p:cNvPr id="220" name="Group 205"/>
            <p:cNvGrpSpPr>
              <a:grpSpLocks/>
            </p:cNvGrpSpPr>
            <p:nvPr/>
          </p:nvGrpSpPr>
          <p:grpSpPr bwMode="auto">
            <a:xfrm>
              <a:off x="2026" y="759"/>
              <a:ext cx="2779" cy="3650"/>
              <a:chOff x="2026" y="759"/>
              <a:chExt cx="2779" cy="3650"/>
            </a:xfrm>
          </p:grpSpPr>
          <p:sp>
            <p:nvSpPr>
              <p:cNvPr id="295" name="Rectangle 8"/>
              <p:cNvSpPr>
                <a:spLocks noChangeArrowheads="1"/>
              </p:cNvSpPr>
              <p:nvPr/>
            </p:nvSpPr>
            <p:spPr bwMode="auto">
              <a:xfrm>
                <a:off x="2026" y="759"/>
                <a:ext cx="2770" cy="4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Line 12"/>
              <p:cNvSpPr>
                <a:spLocks noChangeShapeType="1"/>
              </p:cNvSpPr>
              <p:nvPr/>
            </p:nvSpPr>
            <p:spPr bwMode="auto">
              <a:xfrm>
                <a:off x="2250" y="4233"/>
                <a:ext cx="25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Line 13"/>
              <p:cNvSpPr>
                <a:spLocks noChangeShapeType="1"/>
              </p:cNvSpPr>
              <p:nvPr/>
            </p:nvSpPr>
            <p:spPr bwMode="auto">
              <a:xfrm>
                <a:off x="2275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Line 14"/>
              <p:cNvSpPr>
                <a:spLocks noChangeShapeType="1"/>
              </p:cNvSpPr>
              <p:nvPr/>
            </p:nvSpPr>
            <p:spPr bwMode="auto">
              <a:xfrm>
                <a:off x="2324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Line 15"/>
              <p:cNvSpPr>
                <a:spLocks noChangeShapeType="1"/>
              </p:cNvSpPr>
              <p:nvPr/>
            </p:nvSpPr>
            <p:spPr bwMode="auto">
              <a:xfrm>
                <a:off x="2373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Line 16"/>
              <p:cNvSpPr>
                <a:spLocks noChangeShapeType="1"/>
              </p:cNvSpPr>
              <p:nvPr/>
            </p:nvSpPr>
            <p:spPr bwMode="auto">
              <a:xfrm>
                <a:off x="2424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Line 17"/>
              <p:cNvSpPr>
                <a:spLocks noChangeShapeType="1"/>
              </p:cNvSpPr>
              <p:nvPr/>
            </p:nvSpPr>
            <p:spPr bwMode="auto">
              <a:xfrm>
                <a:off x="2473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Line 18"/>
              <p:cNvSpPr>
                <a:spLocks noChangeShapeType="1"/>
              </p:cNvSpPr>
              <p:nvPr/>
            </p:nvSpPr>
            <p:spPr bwMode="auto">
              <a:xfrm>
                <a:off x="2522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Line 19"/>
              <p:cNvSpPr>
                <a:spLocks noChangeShapeType="1"/>
              </p:cNvSpPr>
              <p:nvPr/>
            </p:nvSpPr>
            <p:spPr bwMode="auto">
              <a:xfrm>
                <a:off x="2574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Line 20"/>
              <p:cNvSpPr>
                <a:spLocks noChangeShapeType="1"/>
              </p:cNvSpPr>
              <p:nvPr/>
            </p:nvSpPr>
            <p:spPr bwMode="auto">
              <a:xfrm>
                <a:off x="2622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Line 21"/>
              <p:cNvSpPr>
                <a:spLocks noChangeShapeType="1"/>
              </p:cNvSpPr>
              <p:nvPr/>
            </p:nvSpPr>
            <p:spPr bwMode="auto">
              <a:xfrm>
                <a:off x="2671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Line 22"/>
              <p:cNvSpPr>
                <a:spLocks noChangeShapeType="1"/>
              </p:cNvSpPr>
              <p:nvPr/>
            </p:nvSpPr>
            <p:spPr bwMode="auto">
              <a:xfrm>
                <a:off x="2723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Line 23"/>
              <p:cNvSpPr>
                <a:spLocks noChangeShapeType="1"/>
              </p:cNvSpPr>
              <p:nvPr/>
            </p:nvSpPr>
            <p:spPr bwMode="auto">
              <a:xfrm>
                <a:off x="2772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Line 24"/>
              <p:cNvSpPr>
                <a:spLocks noChangeShapeType="1"/>
              </p:cNvSpPr>
              <p:nvPr/>
            </p:nvSpPr>
            <p:spPr bwMode="auto">
              <a:xfrm>
                <a:off x="2820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Line 25"/>
              <p:cNvSpPr>
                <a:spLocks noChangeShapeType="1"/>
              </p:cNvSpPr>
              <p:nvPr/>
            </p:nvSpPr>
            <p:spPr bwMode="auto">
              <a:xfrm>
                <a:off x="2872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Line 26"/>
              <p:cNvSpPr>
                <a:spLocks noChangeShapeType="1"/>
              </p:cNvSpPr>
              <p:nvPr/>
            </p:nvSpPr>
            <p:spPr bwMode="auto">
              <a:xfrm>
                <a:off x="2921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Line 27"/>
              <p:cNvSpPr>
                <a:spLocks noChangeShapeType="1"/>
              </p:cNvSpPr>
              <p:nvPr/>
            </p:nvSpPr>
            <p:spPr bwMode="auto">
              <a:xfrm>
                <a:off x="2972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Line 28"/>
              <p:cNvSpPr>
                <a:spLocks noChangeShapeType="1"/>
              </p:cNvSpPr>
              <p:nvPr/>
            </p:nvSpPr>
            <p:spPr bwMode="auto">
              <a:xfrm>
                <a:off x="3021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Line 29"/>
              <p:cNvSpPr>
                <a:spLocks noChangeShapeType="1"/>
              </p:cNvSpPr>
              <p:nvPr/>
            </p:nvSpPr>
            <p:spPr bwMode="auto">
              <a:xfrm>
                <a:off x="3070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Line 30"/>
              <p:cNvSpPr>
                <a:spLocks noChangeShapeType="1"/>
              </p:cNvSpPr>
              <p:nvPr/>
            </p:nvSpPr>
            <p:spPr bwMode="auto">
              <a:xfrm>
                <a:off x="3121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Line 31"/>
              <p:cNvSpPr>
                <a:spLocks noChangeShapeType="1"/>
              </p:cNvSpPr>
              <p:nvPr/>
            </p:nvSpPr>
            <p:spPr bwMode="auto">
              <a:xfrm>
                <a:off x="3170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Line 32"/>
              <p:cNvSpPr>
                <a:spLocks noChangeShapeType="1"/>
              </p:cNvSpPr>
              <p:nvPr/>
            </p:nvSpPr>
            <p:spPr bwMode="auto">
              <a:xfrm>
                <a:off x="3219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Line 33"/>
              <p:cNvSpPr>
                <a:spLocks noChangeShapeType="1"/>
              </p:cNvSpPr>
              <p:nvPr/>
            </p:nvSpPr>
            <p:spPr bwMode="auto">
              <a:xfrm>
                <a:off x="3270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Line 34"/>
              <p:cNvSpPr>
                <a:spLocks noChangeShapeType="1"/>
              </p:cNvSpPr>
              <p:nvPr/>
            </p:nvSpPr>
            <p:spPr bwMode="auto">
              <a:xfrm>
                <a:off x="3319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Line 35"/>
              <p:cNvSpPr>
                <a:spLocks noChangeShapeType="1"/>
              </p:cNvSpPr>
              <p:nvPr/>
            </p:nvSpPr>
            <p:spPr bwMode="auto">
              <a:xfrm>
                <a:off x="3368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Line 36"/>
              <p:cNvSpPr>
                <a:spLocks noChangeShapeType="1"/>
              </p:cNvSpPr>
              <p:nvPr/>
            </p:nvSpPr>
            <p:spPr bwMode="auto">
              <a:xfrm>
                <a:off x="3419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Line 37"/>
              <p:cNvSpPr>
                <a:spLocks noChangeShapeType="1"/>
              </p:cNvSpPr>
              <p:nvPr/>
            </p:nvSpPr>
            <p:spPr bwMode="auto">
              <a:xfrm>
                <a:off x="3468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Line 38"/>
              <p:cNvSpPr>
                <a:spLocks noChangeShapeType="1"/>
              </p:cNvSpPr>
              <p:nvPr/>
            </p:nvSpPr>
            <p:spPr bwMode="auto">
              <a:xfrm>
                <a:off x="3517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Line 39"/>
              <p:cNvSpPr>
                <a:spLocks noChangeShapeType="1"/>
              </p:cNvSpPr>
              <p:nvPr/>
            </p:nvSpPr>
            <p:spPr bwMode="auto">
              <a:xfrm>
                <a:off x="3568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Line 40"/>
              <p:cNvSpPr>
                <a:spLocks noChangeShapeType="1"/>
              </p:cNvSpPr>
              <p:nvPr/>
            </p:nvSpPr>
            <p:spPr bwMode="auto">
              <a:xfrm>
                <a:off x="3617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Line 41"/>
              <p:cNvSpPr>
                <a:spLocks noChangeShapeType="1"/>
              </p:cNvSpPr>
              <p:nvPr/>
            </p:nvSpPr>
            <p:spPr bwMode="auto">
              <a:xfrm>
                <a:off x="3669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Line 42"/>
              <p:cNvSpPr>
                <a:spLocks noChangeShapeType="1"/>
              </p:cNvSpPr>
              <p:nvPr/>
            </p:nvSpPr>
            <p:spPr bwMode="auto">
              <a:xfrm>
                <a:off x="3717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Line 43"/>
              <p:cNvSpPr>
                <a:spLocks noChangeShapeType="1"/>
              </p:cNvSpPr>
              <p:nvPr/>
            </p:nvSpPr>
            <p:spPr bwMode="auto">
              <a:xfrm>
                <a:off x="3766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Line 44"/>
              <p:cNvSpPr>
                <a:spLocks noChangeShapeType="1"/>
              </p:cNvSpPr>
              <p:nvPr/>
            </p:nvSpPr>
            <p:spPr bwMode="auto">
              <a:xfrm>
                <a:off x="3818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Line 45"/>
              <p:cNvSpPr>
                <a:spLocks noChangeShapeType="1"/>
              </p:cNvSpPr>
              <p:nvPr/>
            </p:nvSpPr>
            <p:spPr bwMode="auto">
              <a:xfrm>
                <a:off x="3867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Line 46"/>
              <p:cNvSpPr>
                <a:spLocks noChangeShapeType="1"/>
              </p:cNvSpPr>
              <p:nvPr/>
            </p:nvSpPr>
            <p:spPr bwMode="auto">
              <a:xfrm>
                <a:off x="3915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Line 47"/>
              <p:cNvSpPr>
                <a:spLocks noChangeShapeType="1"/>
              </p:cNvSpPr>
              <p:nvPr/>
            </p:nvSpPr>
            <p:spPr bwMode="auto">
              <a:xfrm>
                <a:off x="3967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Line 48"/>
              <p:cNvSpPr>
                <a:spLocks noChangeShapeType="1"/>
              </p:cNvSpPr>
              <p:nvPr/>
            </p:nvSpPr>
            <p:spPr bwMode="auto">
              <a:xfrm>
                <a:off x="4016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Line 49"/>
              <p:cNvSpPr>
                <a:spLocks noChangeShapeType="1"/>
              </p:cNvSpPr>
              <p:nvPr/>
            </p:nvSpPr>
            <p:spPr bwMode="auto">
              <a:xfrm>
                <a:off x="4065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Line 50"/>
              <p:cNvSpPr>
                <a:spLocks noChangeShapeType="1"/>
              </p:cNvSpPr>
              <p:nvPr/>
            </p:nvSpPr>
            <p:spPr bwMode="auto">
              <a:xfrm>
                <a:off x="4116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Line 51"/>
              <p:cNvSpPr>
                <a:spLocks noChangeShapeType="1"/>
              </p:cNvSpPr>
              <p:nvPr/>
            </p:nvSpPr>
            <p:spPr bwMode="auto">
              <a:xfrm>
                <a:off x="4165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Line 52"/>
              <p:cNvSpPr>
                <a:spLocks noChangeShapeType="1"/>
              </p:cNvSpPr>
              <p:nvPr/>
            </p:nvSpPr>
            <p:spPr bwMode="auto">
              <a:xfrm>
                <a:off x="4214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Line 53"/>
              <p:cNvSpPr>
                <a:spLocks noChangeShapeType="1"/>
              </p:cNvSpPr>
              <p:nvPr/>
            </p:nvSpPr>
            <p:spPr bwMode="auto">
              <a:xfrm>
                <a:off x="4265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Line 54"/>
              <p:cNvSpPr>
                <a:spLocks noChangeShapeType="1"/>
              </p:cNvSpPr>
              <p:nvPr/>
            </p:nvSpPr>
            <p:spPr bwMode="auto">
              <a:xfrm>
                <a:off x="4314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Line 55"/>
              <p:cNvSpPr>
                <a:spLocks noChangeShapeType="1"/>
              </p:cNvSpPr>
              <p:nvPr/>
            </p:nvSpPr>
            <p:spPr bwMode="auto">
              <a:xfrm>
                <a:off x="4365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Line 56"/>
              <p:cNvSpPr>
                <a:spLocks noChangeShapeType="1"/>
              </p:cNvSpPr>
              <p:nvPr/>
            </p:nvSpPr>
            <p:spPr bwMode="auto">
              <a:xfrm>
                <a:off x="4414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Line 57"/>
              <p:cNvSpPr>
                <a:spLocks noChangeShapeType="1"/>
              </p:cNvSpPr>
              <p:nvPr/>
            </p:nvSpPr>
            <p:spPr bwMode="auto">
              <a:xfrm>
                <a:off x="4463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Line 58"/>
              <p:cNvSpPr>
                <a:spLocks noChangeShapeType="1"/>
              </p:cNvSpPr>
              <p:nvPr/>
            </p:nvSpPr>
            <p:spPr bwMode="auto">
              <a:xfrm>
                <a:off x="4514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Line 59"/>
              <p:cNvSpPr>
                <a:spLocks noChangeShapeType="1"/>
              </p:cNvSpPr>
              <p:nvPr/>
            </p:nvSpPr>
            <p:spPr bwMode="auto">
              <a:xfrm>
                <a:off x="4563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Line 60"/>
              <p:cNvSpPr>
                <a:spLocks noChangeShapeType="1"/>
              </p:cNvSpPr>
              <p:nvPr/>
            </p:nvSpPr>
            <p:spPr bwMode="auto">
              <a:xfrm>
                <a:off x="4612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Line 61"/>
              <p:cNvSpPr>
                <a:spLocks noChangeShapeType="1"/>
              </p:cNvSpPr>
              <p:nvPr/>
            </p:nvSpPr>
            <p:spPr bwMode="auto">
              <a:xfrm>
                <a:off x="4663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Line 62"/>
              <p:cNvSpPr>
                <a:spLocks noChangeShapeType="1"/>
              </p:cNvSpPr>
              <p:nvPr/>
            </p:nvSpPr>
            <p:spPr bwMode="auto">
              <a:xfrm>
                <a:off x="4712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Line 63"/>
              <p:cNvSpPr>
                <a:spLocks noChangeShapeType="1"/>
              </p:cNvSpPr>
              <p:nvPr/>
            </p:nvSpPr>
            <p:spPr bwMode="auto">
              <a:xfrm>
                <a:off x="4761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Line 64"/>
              <p:cNvSpPr>
                <a:spLocks noChangeShapeType="1"/>
              </p:cNvSpPr>
              <p:nvPr/>
            </p:nvSpPr>
            <p:spPr bwMode="auto">
              <a:xfrm>
                <a:off x="2275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Line 65"/>
              <p:cNvSpPr>
                <a:spLocks noChangeShapeType="1"/>
              </p:cNvSpPr>
              <p:nvPr/>
            </p:nvSpPr>
            <p:spPr bwMode="auto">
              <a:xfrm>
                <a:off x="2373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Line 66"/>
              <p:cNvSpPr>
                <a:spLocks noChangeShapeType="1"/>
              </p:cNvSpPr>
              <p:nvPr/>
            </p:nvSpPr>
            <p:spPr bwMode="auto">
              <a:xfrm>
                <a:off x="2473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Line 67"/>
              <p:cNvSpPr>
                <a:spLocks noChangeShapeType="1"/>
              </p:cNvSpPr>
              <p:nvPr/>
            </p:nvSpPr>
            <p:spPr bwMode="auto">
              <a:xfrm>
                <a:off x="2574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Line 68"/>
              <p:cNvSpPr>
                <a:spLocks noChangeShapeType="1"/>
              </p:cNvSpPr>
              <p:nvPr/>
            </p:nvSpPr>
            <p:spPr bwMode="auto">
              <a:xfrm>
                <a:off x="2671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Line 69"/>
              <p:cNvSpPr>
                <a:spLocks noChangeShapeType="1"/>
              </p:cNvSpPr>
              <p:nvPr/>
            </p:nvSpPr>
            <p:spPr bwMode="auto">
              <a:xfrm>
                <a:off x="2772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Line 70"/>
              <p:cNvSpPr>
                <a:spLocks noChangeShapeType="1"/>
              </p:cNvSpPr>
              <p:nvPr/>
            </p:nvSpPr>
            <p:spPr bwMode="auto">
              <a:xfrm>
                <a:off x="2872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Line 71"/>
              <p:cNvSpPr>
                <a:spLocks noChangeShapeType="1"/>
              </p:cNvSpPr>
              <p:nvPr/>
            </p:nvSpPr>
            <p:spPr bwMode="auto">
              <a:xfrm>
                <a:off x="2972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Line 72"/>
              <p:cNvSpPr>
                <a:spLocks noChangeShapeType="1"/>
              </p:cNvSpPr>
              <p:nvPr/>
            </p:nvSpPr>
            <p:spPr bwMode="auto">
              <a:xfrm>
                <a:off x="3070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Line 73"/>
              <p:cNvSpPr>
                <a:spLocks noChangeShapeType="1"/>
              </p:cNvSpPr>
              <p:nvPr/>
            </p:nvSpPr>
            <p:spPr bwMode="auto">
              <a:xfrm>
                <a:off x="3170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Line 74"/>
              <p:cNvSpPr>
                <a:spLocks noChangeShapeType="1"/>
              </p:cNvSpPr>
              <p:nvPr/>
            </p:nvSpPr>
            <p:spPr bwMode="auto">
              <a:xfrm>
                <a:off x="3270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Line 75"/>
              <p:cNvSpPr>
                <a:spLocks noChangeShapeType="1"/>
              </p:cNvSpPr>
              <p:nvPr/>
            </p:nvSpPr>
            <p:spPr bwMode="auto">
              <a:xfrm>
                <a:off x="3368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Line 76"/>
              <p:cNvSpPr>
                <a:spLocks noChangeShapeType="1"/>
              </p:cNvSpPr>
              <p:nvPr/>
            </p:nvSpPr>
            <p:spPr bwMode="auto">
              <a:xfrm>
                <a:off x="3468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Line 77"/>
              <p:cNvSpPr>
                <a:spLocks noChangeShapeType="1"/>
              </p:cNvSpPr>
              <p:nvPr/>
            </p:nvSpPr>
            <p:spPr bwMode="auto">
              <a:xfrm>
                <a:off x="3568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Line 78"/>
              <p:cNvSpPr>
                <a:spLocks noChangeShapeType="1"/>
              </p:cNvSpPr>
              <p:nvPr/>
            </p:nvSpPr>
            <p:spPr bwMode="auto">
              <a:xfrm>
                <a:off x="3669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Line 79"/>
              <p:cNvSpPr>
                <a:spLocks noChangeShapeType="1"/>
              </p:cNvSpPr>
              <p:nvPr/>
            </p:nvSpPr>
            <p:spPr bwMode="auto">
              <a:xfrm>
                <a:off x="3766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Line 80"/>
              <p:cNvSpPr>
                <a:spLocks noChangeShapeType="1"/>
              </p:cNvSpPr>
              <p:nvPr/>
            </p:nvSpPr>
            <p:spPr bwMode="auto">
              <a:xfrm>
                <a:off x="3867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Line 81"/>
              <p:cNvSpPr>
                <a:spLocks noChangeShapeType="1"/>
              </p:cNvSpPr>
              <p:nvPr/>
            </p:nvSpPr>
            <p:spPr bwMode="auto">
              <a:xfrm>
                <a:off x="3967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Line 82"/>
              <p:cNvSpPr>
                <a:spLocks noChangeShapeType="1"/>
              </p:cNvSpPr>
              <p:nvPr/>
            </p:nvSpPr>
            <p:spPr bwMode="auto">
              <a:xfrm>
                <a:off x="4065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Line 83"/>
              <p:cNvSpPr>
                <a:spLocks noChangeShapeType="1"/>
              </p:cNvSpPr>
              <p:nvPr/>
            </p:nvSpPr>
            <p:spPr bwMode="auto">
              <a:xfrm>
                <a:off x="4165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Line 84"/>
              <p:cNvSpPr>
                <a:spLocks noChangeShapeType="1"/>
              </p:cNvSpPr>
              <p:nvPr/>
            </p:nvSpPr>
            <p:spPr bwMode="auto">
              <a:xfrm>
                <a:off x="4265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Line 85"/>
              <p:cNvSpPr>
                <a:spLocks noChangeShapeType="1"/>
              </p:cNvSpPr>
              <p:nvPr/>
            </p:nvSpPr>
            <p:spPr bwMode="auto">
              <a:xfrm>
                <a:off x="4365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Line 86"/>
              <p:cNvSpPr>
                <a:spLocks noChangeShapeType="1"/>
              </p:cNvSpPr>
              <p:nvPr/>
            </p:nvSpPr>
            <p:spPr bwMode="auto">
              <a:xfrm>
                <a:off x="4463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Line 87"/>
              <p:cNvSpPr>
                <a:spLocks noChangeShapeType="1"/>
              </p:cNvSpPr>
              <p:nvPr/>
            </p:nvSpPr>
            <p:spPr bwMode="auto">
              <a:xfrm>
                <a:off x="4563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Line 88"/>
              <p:cNvSpPr>
                <a:spLocks noChangeShapeType="1"/>
              </p:cNvSpPr>
              <p:nvPr/>
            </p:nvSpPr>
            <p:spPr bwMode="auto">
              <a:xfrm>
                <a:off x="4663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Line 89"/>
              <p:cNvSpPr>
                <a:spLocks noChangeShapeType="1"/>
              </p:cNvSpPr>
              <p:nvPr/>
            </p:nvSpPr>
            <p:spPr bwMode="auto">
              <a:xfrm>
                <a:off x="4761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Rectangle 90"/>
              <p:cNvSpPr>
                <a:spLocks noChangeArrowheads="1"/>
              </p:cNvSpPr>
              <p:nvPr/>
            </p:nvSpPr>
            <p:spPr bwMode="auto">
              <a:xfrm>
                <a:off x="2231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1.5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5" name="Rectangle 91"/>
              <p:cNvSpPr>
                <a:spLocks noChangeArrowheads="1"/>
              </p:cNvSpPr>
              <p:nvPr/>
            </p:nvSpPr>
            <p:spPr bwMode="auto">
              <a:xfrm>
                <a:off x="2329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1.6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6" name="Rectangle 92"/>
              <p:cNvSpPr>
                <a:spLocks noChangeArrowheads="1"/>
              </p:cNvSpPr>
              <p:nvPr/>
            </p:nvSpPr>
            <p:spPr bwMode="auto">
              <a:xfrm>
                <a:off x="2429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1.7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7" name="Rectangle 93"/>
              <p:cNvSpPr>
                <a:spLocks noChangeArrowheads="1"/>
              </p:cNvSpPr>
              <p:nvPr/>
            </p:nvSpPr>
            <p:spPr bwMode="auto">
              <a:xfrm>
                <a:off x="2530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1.8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8" name="Rectangle 94"/>
              <p:cNvSpPr>
                <a:spLocks noChangeArrowheads="1"/>
              </p:cNvSpPr>
              <p:nvPr/>
            </p:nvSpPr>
            <p:spPr bwMode="auto">
              <a:xfrm>
                <a:off x="2627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1.9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9" name="Rectangle 95"/>
              <p:cNvSpPr>
                <a:spLocks noChangeArrowheads="1"/>
              </p:cNvSpPr>
              <p:nvPr/>
            </p:nvSpPr>
            <p:spPr bwMode="auto">
              <a:xfrm>
                <a:off x="2728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0" name="Rectangle 96"/>
              <p:cNvSpPr>
                <a:spLocks noChangeArrowheads="1"/>
              </p:cNvSpPr>
              <p:nvPr/>
            </p:nvSpPr>
            <p:spPr bwMode="auto">
              <a:xfrm>
                <a:off x="2828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2.1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1" name="Rectangle 97"/>
              <p:cNvSpPr>
                <a:spLocks noChangeArrowheads="1"/>
              </p:cNvSpPr>
              <p:nvPr/>
            </p:nvSpPr>
            <p:spPr bwMode="auto">
              <a:xfrm>
                <a:off x="2928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2.2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2" name="Rectangle 98"/>
              <p:cNvSpPr>
                <a:spLocks noChangeArrowheads="1"/>
              </p:cNvSpPr>
              <p:nvPr/>
            </p:nvSpPr>
            <p:spPr bwMode="auto">
              <a:xfrm>
                <a:off x="3026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2.3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3" name="Rectangle 99"/>
              <p:cNvSpPr>
                <a:spLocks noChangeArrowheads="1"/>
              </p:cNvSpPr>
              <p:nvPr/>
            </p:nvSpPr>
            <p:spPr bwMode="auto">
              <a:xfrm>
                <a:off x="3126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2.4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4" name="Rectangle 100"/>
              <p:cNvSpPr>
                <a:spLocks noChangeArrowheads="1"/>
              </p:cNvSpPr>
              <p:nvPr/>
            </p:nvSpPr>
            <p:spPr bwMode="auto">
              <a:xfrm>
                <a:off x="3226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2.5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5" name="Rectangle 101"/>
              <p:cNvSpPr>
                <a:spLocks noChangeArrowheads="1"/>
              </p:cNvSpPr>
              <p:nvPr/>
            </p:nvSpPr>
            <p:spPr bwMode="auto">
              <a:xfrm>
                <a:off x="3324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6" name="Rectangle 102"/>
              <p:cNvSpPr>
                <a:spLocks noChangeArrowheads="1"/>
              </p:cNvSpPr>
              <p:nvPr/>
            </p:nvSpPr>
            <p:spPr bwMode="auto">
              <a:xfrm>
                <a:off x="3424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2.7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7" name="Rectangle 103"/>
              <p:cNvSpPr>
                <a:spLocks noChangeArrowheads="1"/>
              </p:cNvSpPr>
              <p:nvPr/>
            </p:nvSpPr>
            <p:spPr bwMode="auto">
              <a:xfrm>
                <a:off x="3524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2.8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8" name="Rectangle 104"/>
              <p:cNvSpPr>
                <a:spLocks noChangeArrowheads="1"/>
              </p:cNvSpPr>
              <p:nvPr/>
            </p:nvSpPr>
            <p:spPr bwMode="auto">
              <a:xfrm>
                <a:off x="3625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2.9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9" name="Rectangle 105"/>
              <p:cNvSpPr>
                <a:spLocks noChangeArrowheads="1"/>
              </p:cNvSpPr>
              <p:nvPr/>
            </p:nvSpPr>
            <p:spPr bwMode="auto">
              <a:xfrm>
                <a:off x="3722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0" name="Rectangle 106"/>
              <p:cNvSpPr>
                <a:spLocks noChangeArrowheads="1"/>
              </p:cNvSpPr>
              <p:nvPr/>
            </p:nvSpPr>
            <p:spPr bwMode="auto">
              <a:xfrm>
                <a:off x="3823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3.1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1" name="Rectangle 107"/>
              <p:cNvSpPr>
                <a:spLocks noChangeArrowheads="1"/>
              </p:cNvSpPr>
              <p:nvPr/>
            </p:nvSpPr>
            <p:spPr bwMode="auto">
              <a:xfrm>
                <a:off x="3923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3.2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2" name="Rectangle 108"/>
              <p:cNvSpPr>
                <a:spLocks noChangeArrowheads="1"/>
              </p:cNvSpPr>
              <p:nvPr/>
            </p:nvSpPr>
            <p:spPr bwMode="auto">
              <a:xfrm>
                <a:off x="4021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3.3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3" name="Rectangle 109"/>
              <p:cNvSpPr>
                <a:spLocks noChangeArrowheads="1"/>
              </p:cNvSpPr>
              <p:nvPr/>
            </p:nvSpPr>
            <p:spPr bwMode="auto">
              <a:xfrm>
                <a:off x="4121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3.4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4" name="Rectangle 110"/>
              <p:cNvSpPr>
                <a:spLocks noChangeArrowheads="1"/>
              </p:cNvSpPr>
              <p:nvPr/>
            </p:nvSpPr>
            <p:spPr bwMode="auto">
              <a:xfrm>
                <a:off x="4221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3.5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5" name="Rectangle 111"/>
              <p:cNvSpPr>
                <a:spLocks noChangeArrowheads="1"/>
              </p:cNvSpPr>
              <p:nvPr/>
            </p:nvSpPr>
            <p:spPr bwMode="auto">
              <a:xfrm>
                <a:off x="4321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6" name="Rectangle 112"/>
              <p:cNvSpPr>
                <a:spLocks noChangeArrowheads="1"/>
              </p:cNvSpPr>
              <p:nvPr/>
            </p:nvSpPr>
            <p:spPr bwMode="auto">
              <a:xfrm>
                <a:off x="4419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3.7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7" name="Rectangle 113"/>
              <p:cNvSpPr>
                <a:spLocks noChangeArrowheads="1"/>
              </p:cNvSpPr>
              <p:nvPr/>
            </p:nvSpPr>
            <p:spPr bwMode="auto">
              <a:xfrm>
                <a:off x="4519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3.8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8" name="Rectangle 114"/>
              <p:cNvSpPr>
                <a:spLocks noChangeArrowheads="1"/>
              </p:cNvSpPr>
              <p:nvPr/>
            </p:nvSpPr>
            <p:spPr bwMode="auto">
              <a:xfrm>
                <a:off x="4619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3.9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9" name="Rectangle 115"/>
              <p:cNvSpPr>
                <a:spLocks noChangeArrowheads="1"/>
              </p:cNvSpPr>
              <p:nvPr/>
            </p:nvSpPr>
            <p:spPr bwMode="auto">
              <a:xfrm>
                <a:off x="4717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4.0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0" name="Rectangle 116"/>
              <p:cNvSpPr>
                <a:spLocks noChangeArrowheads="1"/>
              </p:cNvSpPr>
              <p:nvPr/>
            </p:nvSpPr>
            <p:spPr bwMode="auto">
              <a:xfrm>
                <a:off x="3264" y="4322"/>
                <a:ext cx="319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Time, min</a:t>
                </a:r>
                <a:endParaRPr kumimoji="0" lang="en-US" altLang="en-US" sz="2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1" name="Line 117"/>
              <p:cNvSpPr>
                <a:spLocks noChangeShapeType="1"/>
              </p:cNvSpPr>
              <p:nvPr/>
            </p:nvSpPr>
            <p:spPr bwMode="auto">
              <a:xfrm flipV="1">
                <a:off x="2250" y="920"/>
                <a:ext cx="0" cy="33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Line 118"/>
              <p:cNvSpPr>
                <a:spLocks noChangeShapeType="1"/>
              </p:cNvSpPr>
              <p:nvPr/>
            </p:nvSpPr>
            <p:spPr bwMode="auto">
              <a:xfrm flipH="1">
                <a:off x="2243" y="4233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Line 119"/>
              <p:cNvSpPr>
                <a:spLocks noChangeShapeType="1"/>
              </p:cNvSpPr>
              <p:nvPr/>
            </p:nvSpPr>
            <p:spPr bwMode="auto">
              <a:xfrm flipH="1">
                <a:off x="2243" y="4203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Line 120"/>
              <p:cNvSpPr>
                <a:spLocks noChangeShapeType="1"/>
              </p:cNvSpPr>
              <p:nvPr/>
            </p:nvSpPr>
            <p:spPr bwMode="auto">
              <a:xfrm flipH="1">
                <a:off x="2243" y="4173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Line 121"/>
              <p:cNvSpPr>
                <a:spLocks noChangeShapeType="1"/>
              </p:cNvSpPr>
              <p:nvPr/>
            </p:nvSpPr>
            <p:spPr bwMode="auto">
              <a:xfrm flipH="1">
                <a:off x="2243" y="414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Line 122"/>
              <p:cNvSpPr>
                <a:spLocks noChangeShapeType="1"/>
              </p:cNvSpPr>
              <p:nvPr/>
            </p:nvSpPr>
            <p:spPr bwMode="auto">
              <a:xfrm flipH="1">
                <a:off x="2243" y="411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Line 123"/>
              <p:cNvSpPr>
                <a:spLocks noChangeShapeType="1"/>
              </p:cNvSpPr>
              <p:nvPr/>
            </p:nvSpPr>
            <p:spPr bwMode="auto">
              <a:xfrm flipH="1">
                <a:off x="2243" y="408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Line 124"/>
              <p:cNvSpPr>
                <a:spLocks noChangeShapeType="1"/>
              </p:cNvSpPr>
              <p:nvPr/>
            </p:nvSpPr>
            <p:spPr bwMode="auto">
              <a:xfrm flipH="1">
                <a:off x="2243" y="405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Line 125"/>
              <p:cNvSpPr>
                <a:spLocks noChangeShapeType="1"/>
              </p:cNvSpPr>
              <p:nvPr/>
            </p:nvSpPr>
            <p:spPr bwMode="auto">
              <a:xfrm flipH="1">
                <a:off x="2243" y="402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Line 126"/>
              <p:cNvSpPr>
                <a:spLocks noChangeShapeType="1"/>
              </p:cNvSpPr>
              <p:nvPr/>
            </p:nvSpPr>
            <p:spPr bwMode="auto">
              <a:xfrm flipH="1">
                <a:off x="2243" y="399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Line 127"/>
              <p:cNvSpPr>
                <a:spLocks noChangeShapeType="1"/>
              </p:cNvSpPr>
              <p:nvPr/>
            </p:nvSpPr>
            <p:spPr bwMode="auto">
              <a:xfrm flipH="1">
                <a:off x="2243" y="396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Line 128"/>
              <p:cNvSpPr>
                <a:spLocks noChangeShapeType="1"/>
              </p:cNvSpPr>
              <p:nvPr/>
            </p:nvSpPr>
            <p:spPr bwMode="auto">
              <a:xfrm flipH="1">
                <a:off x="2243" y="393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Line 129"/>
              <p:cNvSpPr>
                <a:spLocks noChangeShapeType="1"/>
              </p:cNvSpPr>
              <p:nvPr/>
            </p:nvSpPr>
            <p:spPr bwMode="auto">
              <a:xfrm flipH="1">
                <a:off x="2243" y="390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Line 130"/>
              <p:cNvSpPr>
                <a:spLocks noChangeShapeType="1"/>
              </p:cNvSpPr>
              <p:nvPr/>
            </p:nvSpPr>
            <p:spPr bwMode="auto">
              <a:xfrm flipH="1">
                <a:off x="2243" y="387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Line 131"/>
              <p:cNvSpPr>
                <a:spLocks noChangeShapeType="1"/>
              </p:cNvSpPr>
              <p:nvPr/>
            </p:nvSpPr>
            <p:spPr bwMode="auto">
              <a:xfrm flipH="1">
                <a:off x="2243" y="384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6" name="Line 132"/>
              <p:cNvSpPr>
                <a:spLocks noChangeShapeType="1"/>
              </p:cNvSpPr>
              <p:nvPr/>
            </p:nvSpPr>
            <p:spPr bwMode="auto">
              <a:xfrm flipH="1">
                <a:off x="2243" y="3809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7" name="Line 133"/>
              <p:cNvSpPr>
                <a:spLocks noChangeShapeType="1"/>
              </p:cNvSpPr>
              <p:nvPr/>
            </p:nvSpPr>
            <p:spPr bwMode="auto">
              <a:xfrm flipH="1">
                <a:off x="2243" y="3779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8" name="Line 134"/>
              <p:cNvSpPr>
                <a:spLocks noChangeShapeType="1"/>
              </p:cNvSpPr>
              <p:nvPr/>
            </p:nvSpPr>
            <p:spPr bwMode="auto">
              <a:xfrm flipH="1">
                <a:off x="2243" y="3749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" name="Line 135"/>
              <p:cNvSpPr>
                <a:spLocks noChangeShapeType="1"/>
              </p:cNvSpPr>
              <p:nvPr/>
            </p:nvSpPr>
            <p:spPr bwMode="auto">
              <a:xfrm flipH="1">
                <a:off x="2243" y="3718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" name="Line 136"/>
              <p:cNvSpPr>
                <a:spLocks noChangeShapeType="1"/>
              </p:cNvSpPr>
              <p:nvPr/>
            </p:nvSpPr>
            <p:spPr bwMode="auto">
              <a:xfrm flipH="1">
                <a:off x="2243" y="3688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1" name="Line 137"/>
              <p:cNvSpPr>
                <a:spLocks noChangeShapeType="1"/>
              </p:cNvSpPr>
              <p:nvPr/>
            </p:nvSpPr>
            <p:spPr bwMode="auto">
              <a:xfrm flipH="1">
                <a:off x="2243" y="3658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2" name="Line 138"/>
              <p:cNvSpPr>
                <a:spLocks noChangeShapeType="1"/>
              </p:cNvSpPr>
              <p:nvPr/>
            </p:nvSpPr>
            <p:spPr bwMode="auto">
              <a:xfrm flipH="1">
                <a:off x="2243" y="3627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Line 139"/>
              <p:cNvSpPr>
                <a:spLocks noChangeShapeType="1"/>
              </p:cNvSpPr>
              <p:nvPr/>
            </p:nvSpPr>
            <p:spPr bwMode="auto">
              <a:xfrm flipH="1">
                <a:off x="2243" y="3597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4" name="Line 140"/>
              <p:cNvSpPr>
                <a:spLocks noChangeShapeType="1"/>
              </p:cNvSpPr>
              <p:nvPr/>
            </p:nvSpPr>
            <p:spPr bwMode="auto">
              <a:xfrm flipH="1">
                <a:off x="2243" y="3567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5" name="Line 141"/>
              <p:cNvSpPr>
                <a:spLocks noChangeShapeType="1"/>
              </p:cNvSpPr>
              <p:nvPr/>
            </p:nvSpPr>
            <p:spPr bwMode="auto">
              <a:xfrm flipH="1">
                <a:off x="2243" y="3537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6" name="Line 142"/>
              <p:cNvSpPr>
                <a:spLocks noChangeShapeType="1"/>
              </p:cNvSpPr>
              <p:nvPr/>
            </p:nvSpPr>
            <p:spPr bwMode="auto">
              <a:xfrm flipH="1">
                <a:off x="2243" y="350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7" name="Line 143"/>
              <p:cNvSpPr>
                <a:spLocks noChangeShapeType="1"/>
              </p:cNvSpPr>
              <p:nvPr/>
            </p:nvSpPr>
            <p:spPr bwMode="auto">
              <a:xfrm flipH="1">
                <a:off x="2243" y="347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8" name="Line 144"/>
              <p:cNvSpPr>
                <a:spLocks noChangeShapeType="1"/>
              </p:cNvSpPr>
              <p:nvPr/>
            </p:nvSpPr>
            <p:spPr bwMode="auto">
              <a:xfrm flipH="1">
                <a:off x="2243" y="344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9" name="Line 145"/>
              <p:cNvSpPr>
                <a:spLocks noChangeShapeType="1"/>
              </p:cNvSpPr>
              <p:nvPr/>
            </p:nvSpPr>
            <p:spPr bwMode="auto">
              <a:xfrm flipH="1">
                <a:off x="2243" y="341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0" name="Line 146"/>
              <p:cNvSpPr>
                <a:spLocks noChangeShapeType="1"/>
              </p:cNvSpPr>
              <p:nvPr/>
            </p:nvSpPr>
            <p:spPr bwMode="auto">
              <a:xfrm flipH="1">
                <a:off x="2243" y="338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1" name="Line 147"/>
              <p:cNvSpPr>
                <a:spLocks noChangeShapeType="1"/>
              </p:cNvSpPr>
              <p:nvPr/>
            </p:nvSpPr>
            <p:spPr bwMode="auto">
              <a:xfrm flipH="1">
                <a:off x="2243" y="335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2" name="Line 148"/>
              <p:cNvSpPr>
                <a:spLocks noChangeShapeType="1"/>
              </p:cNvSpPr>
              <p:nvPr/>
            </p:nvSpPr>
            <p:spPr bwMode="auto">
              <a:xfrm flipH="1">
                <a:off x="2243" y="332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3" name="Line 149"/>
              <p:cNvSpPr>
                <a:spLocks noChangeShapeType="1"/>
              </p:cNvSpPr>
              <p:nvPr/>
            </p:nvSpPr>
            <p:spPr bwMode="auto">
              <a:xfrm flipH="1">
                <a:off x="2243" y="3294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4" name="Line 150"/>
              <p:cNvSpPr>
                <a:spLocks noChangeShapeType="1"/>
              </p:cNvSpPr>
              <p:nvPr/>
            </p:nvSpPr>
            <p:spPr bwMode="auto">
              <a:xfrm flipH="1">
                <a:off x="2243" y="3264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5" name="Line 151"/>
              <p:cNvSpPr>
                <a:spLocks noChangeShapeType="1"/>
              </p:cNvSpPr>
              <p:nvPr/>
            </p:nvSpPr>
            <p:spPr bwMode="auto">
              <a:xfrm flipH="1">
                <a:off x="2243" y="3234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6" name="Line 152"/>
              <p:cNvSpPr>
                <a:spLocks noChangeShapeType="1"/>
              </p:cNvSpPr>
              <p:nvPr/>
            </p:nvSpPr>
            <p:spPr bwMode="auto">
              <a:xfrm flipH="1">
                <a:off x="2243" y="3203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7" name="Line 153"/>
              <p:cNvSpPr>
                <a:spLocks noChangeShapeType="1"/>
              </p:cNvSpPr>
              <p:nvPr/>
            </p:nvSpPr>
            <p:spPr bwMode="auto">
              <a:xfrm flipH="1">
                <a:off x="2243" y="3173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Line 154"/>
              <p:cNvSpPr>
                <a:spLocks noChangeShapeType="1"/>
              </p:cNvSpPr>
              <p:nvPr/>
            </p:nvSpPr>
            <p:spPr bwMode="auto">
              <a:xfrm flipH="1">
                <a:off x="2243" y="3143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Line 155"/>
              <p:cNvSpPr>
                <a:spLocks noChangeShapeType="1"/>
              </p:cNvSpPr>
              <p:nvPr/>
            </p:nvSpPr>
            <p:spPr bwMode="auto">
              <a:xfrm flipH="1">
                <a:off x="2243" y="311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Line 156"/>
              <p:cNvSpPr>
                <a:spLocks noChangeShapeType="1"/>
              </p:cNvSpPr>
              <p:nvPr/>
            </p:nvSpPr>
            <p:spPr bwMode="auto">
              <a:xfrm flipH="1">
                <a:off x="2243" y="308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Line 157"/>
              <p:cNvSpPr>
                <a:spLocks noChangeShapeType="1"/>
              </p:cNvSpPr>
              <p:nvPr/>
            </p:nvSpPr>
            <p:spPr bwMode="auto">
              <a:xfrm flipH="1">
                <a:off x="2243" y="305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Line 158"/>
              <p:cNvSpPr>
                <a:spLocks noChangeShapeType="1"/>
              </p:cNvSpPr>
              <p:nvPr/>
            </p:nvSpPr>
            <p:spPr bwMode="auto">
              <a:xfrm flipH="1">
                <a:off x="2243" y="302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Line 159"/>
              <p:cNvSpPr>
                <a:spLocks noChangeShapeType="1"/>
              </p:cNvSpPr>
              <p:nvPr/>
            </p:nvSpPr>
            <p:spPr bwMode="auto">
              <a:xfrm flipH="1">
                <a:off x="2243" y="299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Line 160"/>
              <p:cNvSpPr>
                <a:spLocks noChangeShapeType="1"/>
              </p:cNvSpPr>
              <p:nvPr/>
            </p:nvSpPr>
            <p:spPr bwMode="auto">
              <a:xfrm flipH="1">
                <a:off x="2243" y="296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Line 161"/>
              <p:cNvSpPr>
                <a:spLocks noChangeShapeType="1"/>
              </p:cNvSpPr>
              <p:nvPr/>
            </p:nvSpPr>
            <p:spPr bwMode="auto">
              <a:xfrm flipH="1">
                <a:off x="2243" y="293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Line 162"/>
              <p:cNvSpPr>
                <a:spLocks noChangeShapeType="1"/>
              </p:cNvSpPr>
              <p:nvPr/>
            </p:nvSpPr>
            <p:spPr bwMode="auto">
              <a:xfrm flipH="1">
                <a:off x="2243" y="290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Line 163"/>
              <p:cNvSpPr>
                <a:spLocks noChangeShapeType="1"/>
              </p:cNvSpPr>
              <p:nvPr/>
            </p:nvSpPr>
            <p:spPr bwMode="auto">
              <a:xfrm flipH="1">
                <a:off x="2243" y="287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Line 164"/>
              <p:cNvSpPr>
                <a:spLocks noChangeShapeType="1"/>
              </p:cNvSpPr>
              <p:nvPr/>
            </p:nvSpPr>
            <p:spPr bwMode="auto">
              <a:xfrm flipH="1">
                <a:off x="2243" y="284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Line 165"/>
              <p:cNvSpPr>
                <a:spLocks noChangeShapeType="1"/>
              </p:cNvSpPr>
              <p:nvPr/>
            </p:nvSpPr>
            <p:spPr bwMode="auto">
              <a:xfrm flipH="1">
                <a:off x="2243" y="281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" name="Line 166"/>
              <p:cNvSpPr>
                <a:spLocks noChangeShapeType="1"/>
              </p:cNvSpPr>
              <p:nvPr/>
            </p:nvSpPr>
            <p:spPr bwMode="auto">
              <a:xfrm flipH="1">
                <a:off x="2243" y="2777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" name="Line 167"/>
              <p:cNvSpPr>
                <a:spLocks noChangeShapeType="1"/>
              </p:cNvSpPr>
              <p:nvPr/>
            </p:nvSpPr>
            <p:spPr bwMode="auto">
              <a:xfrm flipH="1">
                <a:off x="2243" y="2747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2" name="Line 168"/>
              <p:cNvSpPr>
                <a:spLocks noChangeShapeType="1"/>
              </p:cNvSpPr>
              <p:nvPr/>
            </p:nvSpPr>
            <p:spPr bwMode="auto">
              <a:xfrm flipH="1">
                <a:off x="2243" y="271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Line 169"/>
              <p:cNvSpPr>
                <a:spLocks noChangeShapeType="1"/>
              </p:cNvSpPr>
              <p:nvPr/>
            </p:nvSpPr>
            <p:spPr bwMode="auto">
              <a:xfrm flipH="1">
                <a:off x="2243" y="268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4" name="Line 170"/>
              <p:cNvSpPr>
                <a:spLocks noChangeShapeType="1"/>
              </p:cNvSpPr>
              <p:nvPr/>
            </p:nvSpPr>
            <p:spPr bwMode="auto">
              <a:xfrm flipH="1">
                <a:off x="2243" y="265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5" name="Line 171"/>
              <p:cNvSpPr>
                <a:spLocks noChangeShapeType="1"/>
              </p:cNvSpPr>
              <p:nvPr/>
            </p:nvSpPr>
            <p:spPr bwMode="auto">
              <a:xfrm flipH="1">
                <a:off x="2243" y="262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Line 172"/>
              <p:cNvSpPr>
                <a:spLocks noChangeShapeType="1"/>
              </p:cNvSpPr>
              <p:nvPr/>
            </p:nvSpPr>
            <p:spPr bwMode="auto">
              <a:xfrm flipH="1">
                <a:off x="2243" y="259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7" name="Line 173"/>
              <p:cNvSpPr>
                <a:spLocks noChangeShapeType="1"/>
              </p:cNvSpPr>
              <p:nvPr/>
            </p:nvSpPr>
            <p:spPr bwMode="auto">
              <a:xfrm flipH="1">
                <a:off x="2243" y="256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8" name="Line 174"/>
              <p:cNvSpPr>
                <a:spLocks noChangeShapeType="1"/>
              </p:cNvSpPr>
              <p:nvPr/>
            </p:nvSpPr>
            <p:spPr bwMode="auto">
              <a:xfrm flipH="1">
                <a:off x="2243" y="253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9" name="Line 175"/>
              <p:cNvSpPr>
                <a:spLocks noChangeShapeType="1"/>
              </p:cNvSpPr>
              <p:nvPr/>
            </p:nvSpPr>
            <p:spPr bwMode="auto">
              <a:xfrm flipH="1">
                <a:off x="2243" y="2504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" name="Line 176"/>
              <p:cNvSpPr>
                <a:spLocks noChangeShapeType="1"/>
              </p:cNvSpPr>
              <p:nvPr/>
            </p:nvSpPr>
            <p:spPr bwMode="auto">
              <a:xfrm flipH="1">
                <a:off x="2243" y="2474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" name="Line 177"/>
              <p:cNvSpPr>
                <a:spLocks noChangeShapeType="1"/>
              </p:cNvSpPr>
              <p:nvPr/>
            </p:nvSpPr>
            <p:spPr bwMode="auto">
              <a:xfrm flipH="1">
                <a:off x="2243" y="2444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2" name="Line 178"/>
              <p:cNvSpPr>
                <a:spLocks noChangeShapeType="1"/>
              </p:cNvSpPr>
              <p:nvPr/>
            </p:nvSpPr>
            <p:spPr bwMode="auto">
              <a:xfrm flipH="1">
                <a:off x="2243" y="2413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3" name="Line 179"/>
              <p:cNvSpPr>
                <a:spLocks noChangeShapeType="1"/>
              </p:cNvSpPr>
              <p:nvPr/>
            </p:nvSpPr>
            <p:spPr bwMode="auto">
              <a:xfrm flipH="1">
                <a:off x="2243" y="2383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4" name="Line 180"/>
              <p:cNvSpPr>
                <a:spLocks noChangeShapeType="1"/>
              </p:cNvSpPr>
              <p:nvPr/>
            </p:nvSpPr>
            <p:spPr bwMode="auto">
              <a:xfrm flipH="1">
                <a:off x="2243" y="2353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5" name="Line 181"/>
              <p:cNvSpPr>
                <a:spLocks noChangeShapeType="1"/>
              </p:cNvSpPr>
              <p:nvPr/>
            </p:nvSpPr>
            <p:spPr bwMode="auto">
              <a:xfrm flipH="1">
                <a:off x="2243" y="2323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6" name="Line 182"/>
              <p:cNvSpPr>
                <a:spLocks noChangeShapeType="1"/>
              </p:cNvSpPr>
              <p:nvPr/>
            </p:nvSpPr>
            <p:spPr bwMode="auto">
              <a:xfrm flipH="1">
                <a:off x="2243" y="229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7" name="Line 183"/>
              <p:cNvSpPr>
                <a:spLocks noChangeShapeType="1"/>
              </p:cNvSpPr>
              <p:nvPr/>
            </p:nvSpPr>
            <p:spPr bwMode="auto">
              <a:xfrm flipH="1">
                <a:off x="2243" y="226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8" name="Line 184"/>
              <p:cNvSpPr>
                <a:spLocks noChangeShapeType="1"/>
              </p:cNvSpPr>
              <p:nvPr/>
            </p:nvSpPr>
            <p:spPr bwMode="auto">
              <a:xfrm flipH="1">
                <a:off x="2243" y="223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9" name="Line 185"/>
              <p:cNvSpPr>
                <a:spLocks noChangeShapeType="1"/>
              </p:cNvSpPr>
              <p:nvPr/>
            </p:nvSpPr>
            <p:spPr bwMode="auto">
              <a:xfrm flipH="1">
                <a:off x="2243" y="220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0" name="Line 186"/>
              <p:cNvSpPr>
                <a:spLocks noChangeShapeType="1"/>
              </p:cNvSpPr>
              <p:nvPr/>
            </p:nvSpPr>
            <p:spPr bwMode="auto">
              <a:xfrm flipH="1">
                <a:off x="2243" y="217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" name="Line 187"/>
              <p:cNvSpPr>
                <a:spLocks noChangeShapeType="1"/>
              </p:cNvSpPr>
              <p:nvPr/>
            </p:nvSpPr>
            <p:spPr bwMode="auto">
              <a:xfrm flipH="1">
                <a:off x="2243" y="214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2" name="Line 188"/>
              <p:cNvSpPr>
                <a:spLocks noChangeShapeType="1"/>
              </p:cNvSpPr>
              <p:nvPr/>
            </p:nvSpPr>
            <p:spPr bwMode="auto">
              <a:xfrm flipH="1">
                <a:off x="2243" y="211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3" name="Line 189"/>
              <p:cNvSpPr>
                <a:spLocks noChangeShapeType="1"/>
              </p:cNvSpPr>
              <p:nvPr/>
            </p:nvSpPr>
            <p:spPr bwMode="auto">
              <a:xfrm flipH="1">
                <a:off x="2243" y="208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4" name="Line 190"/>
              <p:cNvSpPr>
                <a:spLocks noChangeShapeType="1"/>
              </p:cNvSpPr>
              <p:nvPr/>
            </p:nvSpPr>
            <p:spPr bwMode="auto">
              <a:xfrm flipH="1">
                <a:off x="2243" y="205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5" name="Line 191"/>
              <p:cNvSpPr>
                <a:spLocks noChangeShapeType="1"/>
              </p:cNvSpPr>
              <p:nvPr/>
            </p:nvSpPr>
            <p:spPr bwMode="auto">
              <a:xfrm flipH="1">
                <a:off x="2243" y="202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6" name="Line 192"/>
              <p:cNvSpPr>
                <a:spLocks noChangeShapeType="1"/>
              </p:cNvSpPr>
              <p:nvPr/>
            </p:nvSpPr>
            <p:spPr bwMode="auto">
              <a:xfrm flipH="1">
                <a:off x="2243" y="1989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7" name="Line 193"/>
              <p:cNvSpPr>
                <a:spLocks noChangeShapeType="1"/>
              </p:cNvSpPr>
              <p:nvPr/>
            </p:nvSpPr>
            <p:spPr bwMode="auto">
              <a:xfrm flipH="1">
                <a:off x="2243" y="1959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8" name="Line 194"/>
              <p:cNvSpPr>
                <a:spLocks noChangeShapeType="1"/>
              </p:cNvSpPr>
              <p:nvPr/>
            </p:nvSpPr>
            <p:spPr bwMode="auto">
              <a:xfrm flipH="1">
                <a:off x="2243" y="1929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Line 195"/>
              <p:cNvSpPr>
                <a:spLocks noChangeShapeType="1"/>
              </p:cNvSpPr>
              <p:nvPr/>
            </p:nvSpPr>
            <p:spPr bwMode="auto">
              <a:xfrm flipH="1">
                <a:off x="2243" y="1898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0" name="Line 196"/>
              <p:cNvSpPr>
                <a:spLocks noChangeShapeType="1"/>
              </p:cNvSpPr>
              <p:nvPr/>
            </p:nvSpPr>
            <p:spPr bwMode="auto">
              <a:xfrm flipH="1">
                <a:off x="2243" y="1868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1" name="Line 197"/>
              <p:cNvSpPr>
                <a:spLocks noChangeShapeType="1"/>
              </p:cNvSpPr>
              <p:nvPr/>
            </p:nvSpPr>
            <p:spPr bwMode="auto">
              <a:xfrm flipH="1">
                <a:off x="2243" y="1838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2" name="Line 198"/>
              <p:cNvSpPr>
                <a:spLocks noChangeShapeType="1"/>
              </p:cNvSpPr>
              <p:nvPr/>
            </p:nvSpPr>
            <p:spPr bwMode="auto">
              <a:xfrm flipH="1">
                <a:off x="2243" y="1808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Line 199"/>
              <p:cNvSpPr>
                <a:spLocks noChangeShapeType="1"/>
              </p:cNvSpPr>
              <p:nvPr/>
            </p:nvSpPr>
            <p:spPr bwMode="auto">
              <a:xfrm flipH="1">
                <a:off x="2243" y="1777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4" name="Line 200"/>
              <p:cNvSpPr>
                <a:spLocks noChangeShapeType="1"/>
              </p:cNvSpPr>
              <p:nvPr/>
            </p:nvSpPr>
            <p:spPr bwMode="auto">
              <a:xfrm flipH="1">
                <a:off x="2243" y="1747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5" name="Line 201"/>
              <p:cNvSpPr>
                <a:spLocks noChangeShapeType="1"/>
              </p:cNvSpPr>
              <p:nvPr/>
            </p:nvSpPr>
            <p:spPr bwMode="auto">
              <a:xfrm flipH="1">
                <a:off x="2243" y="1717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6" name="Line 202"/>
              <p:cNvSpPr>
                <a:spLocks noChangeShapeType="1"/>
              </p:cNvSpPr>
              <p:nvPr/>
            </p:nvSpPr>
            <p:spPr bwMode="auto">
              <a:xfrm flipH="1">
                <a:off x="2243" y="168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Line 203"/>
              <p:cNvSpPr>
                <a:spLocks noChangeShapeType="1"/>
              </p:cNvSpPr>
              <p:nvPr/>
            </p:nvSpPr>
            <p:spPr bwMode="auto">
              <a:xfrm flipH="1">
                <a:off x="2243" y="165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" name="Line 204"/>
              <p:cNvSpPr>
                <a:spLocks noChangeShapeType="1"/>
              </p:cNvSpPr>
              <p:nvPr/>
            </p:nvSpPr>
            <p:spPr bwMode="auto">
              <a:xfrm flipH="1">
                <a:off x="2243" y="162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1" name="Line 206"/>
            <p:cNvSpPr>
              <a:spLocks noChangeShapeType="1"/>
            </p:cNvSpPr>
            <p:nvPr/>
          </p:nvSpPr>
          <p:spPr bwMode="auto">
            <a:xfrm flipH="1">
              <a:off x="2243" y="1596"/>
              <a:ext cx="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Line 207"/>
            <p:cNvSpPr>
              <a:spLocks noChangeShapeType="1"/>
            </p:cNvSpPr>
            <p:nvPr/>
          </p:nvSpPr>
          <p:spPr bwMode="auto">
            <a:xfrm flipH="1">
              <a:off x="2243" y="1565"/>
              <a:ext cx="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Line 208"/>
            <p:cNvSpPr>
              <a:spLocks noChangeShapeType="1"/>
            </p:cNvSpPr>
            <p:nvPr/>
          </p:nvSpPr>
          <p:spPr bwMode="auto">
            <a:xfrm flipH="1">
              <a:off x="2243" y="1535"/>
              <a:ext cx="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Line 209"/>
            <p:cNvSpPr>
              <a:spLocks noChangeShapeType="1"/>
            </p:cNvSpPr>
            <p:nvPr/>
          </p:nvSpPr>
          <p:spPr bwMode="auto">
            <a:xfrm flipH="1">
              <a:off x="2243" y="1505"/>
              <a:ext cx="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Line 210"/>
            <p:cNvSpPr>
              <a:spLocks noChangeShapeType="1"/>
            </p:cNvSpPr>
            <p:nvPr/>
          </p:nvSpPr>
          <p:spPr bwMode="auto">
            <a:xfrm flipH="1">
              <a:off x="2243" y="1474"/>
              <a:ext cx="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Line 211"/>
            <p:cNvSpPr>
              <a:spLocks noChangeShapeType="1"/>
            </p:cNvSpPr>
            <p:nvPr/>
          </p:nvSpPr>
          <p:spPr bwMode="auto">
            <a:xfrm flipH="1">
              <a:off x="2243" y="1444"/>
              <a:ext cx="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Line 212"/>
            <p:cNvSpPr>
              <a:spLocks noChangeShapeType="1"/>
            </p:cNvSpPr>
            <p:nvPr/>
          </p:nvSpPr>
          <p:spPr bwMode="auto">
            <a:xfrm flipH="1">
              <a:off x="2243" y="1414"/>
              <a:ext cx="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Line 213"/>
            <p:cNvSpPr>
              <a:spLocks noChangeShapeType="1"/>
            </p:cNvSpPr>
            <p:nvPr/>
          </p:nvSpPr>
          <p:spPr bwMode="auto">
            <a:xfrm flipH="1">
              <a:off x="2243" y="1383"/>
              <a:ext cx="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Line 214"/>
            <p:cNvSpPr>
              <a:spLocks noChangeShapeType="1"/>
            </p:cNvSpPr>
            <p:nvPr/>
          </p:nvSpPr>
          <p:spPr bwMode="auto">
            <a:xfrm flipH="1">
              <a:off x="2243" y="1353"/>
              <a:ext cx="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Line 215"/>
            <p:cNvSpPr>
              <a:spLocks noChangeShapeType="1"/>
            </p:cNvSpPr>
            <p:nvPr/>
          </p:nvSpPr>
          <p:spPr bwMode="auto">
            <a:xfrm flipH="1">
              <a:off x="2243" y="1323"/>
              <a:ext cx="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Line 216"/>
            <p:cNvSpPr>
              <a:spLocks noChangeShapeType="1"/>
            </p:cNvSpPr>
            <p:nvPr/>
          </p:nvSpPr>
          <p:spPr bwMode="auto">
            <a:xfrm flipH="1">
              <a:off x="2243" y="1293"/>
              <a:ext cx="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Line 217"/>
            <p:cNvSpPr>
              <a:spLocks noChangeShapeType="1"/>
            </p:cNvSpPr>
            <p:nvPr/>
          </p:nvSpPr>
          <p:spPr bwMode="auto">
            <a:xfrm flipH="1">
              <a:off x="2243" y="1262"/>
              <a:ext cx="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Line 218"/>
            <p:cNvSpPr>
              <a:spLocks noChangeShapeType="1"/>
            </p:cNvSpPr>
            <p:nvPr/>
          </p:nvSpPr>
          <p:spPr bwMode="auto">
            <a:xfrm flipH="1">
              <a:off x="2243" y="1232"/>
              <a:ext cx="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Line 219"/>
            <p:cNvSpPr>
              <a:spLocks noChangeShapeType="1"/>
            </p:cNvSpPr>
            <p:nvPr/>
          </p:nvSpPr>
          <p:spPr bwMode="auto">
            <a:xfrm flipH="1">
              <a:off x="2243" y="1202"/>
              <a:ext cx="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Line 220"/>
            <p:cNvSpPr>
              <a:spLocks noChangeShapeType="1"/>
            </p:cNvSpPr>
            <p:nvPr/>
          </p:nvSpPr>
          <p:spPr bwMode="auto">
            <a:xfrm flipH="1">
              <a:off x="2243" y="1171"/>
              <a:ext cx="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Line 221"/>
            <p:cNvSpPr>
              <a:spLocks noChangeShapeType="1"/>
            </p:cNvSpPr>
            <p:nvPr/>
          </p:nvSpPr>
          <p:spPr bwMode="auto">
            <a:xfrm flipH="1">
              <a:off x="2243" y="1141"/>
              <a:ext cx="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Line 222"/>
            <p:cNvSpPr>
              <a:spLocks noChangeShapeType="1"/>
            </p:cNvSpPr>
            <p:nvPr/>
          </p:nvSpPr>
          <p:spPr bwMode="auto">
            <a:xfrm flipH="1">
              <a:off x="2243" y="1111"/>
              <a:ext cx="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Line 223"/>
            <p:cNvSpPr>
              <a:spLocks noChangeShapeType="1"/>
            </p:cNvSpPr>
            <p:nvPr/>
          </p:nvSpPr>
          <p:spPr bwMode="auto">
            <a:xfrm flipH="1">
              <a:off x="2243" y="1081"/>
              <a:ext cx="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Line 224"/>
            <p:cNvSpPr>
              <a:spLocks noChangeShapeType="1"/>
            </p:cNvSpPr>
            <p:nvPr/>
          </p:nvSpPr>
          <p:spPr bwMode="auto">
            <a:xfrm flipH="1">
              <a:off x="2243" y="1050"/>
              <a:ext cx="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Line 225"/>
            <p:cNvSpPr>
              <a:spLocks noChangeShapeType="1"/>
            </p:cNvSpPr>
            <p:nvPr/>
          </p:nvSpPr>
          <p:spPr bwMode="auto">
            <a:xfrm flipH="1">
              <a:off x="2243" y="1020"/>
              <a:ext cx="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Line 226"/>
            <p:cNvSpPr>
              <a:spLocks noChangeShapeType="1"/>
            </p:cNvSpPr>
            <p:nvPr/>
          </p:nvSpPr>
          <p:spPr bwMode="auto">
            <a:xfrm flipH="1">
              <a:off x="2243" y="990"/>
              <a:ext cx="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Line 227"/>
            <p:cNvSpPr>
              <a:spLocks noChangeShapeType="1"/>
            </p:cNvSpPr>
            <p:nvPr/>
          </p:nvSpPr>
          <p:spPr bwMode="auto">
            <a:xfrm flipH="1">
              <a:off x="2243" y="959"/>
              <a:ext cx="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Line 228"/>
            <p:cNvSpPr>
              <a:spLocks noChangeShapeType="1"/>
            </p:cNvSpPr>
            <p:nvPr/>
          </p:nvSpPr>
          <p:spPr bwMode="auto">
            <a:xfrm flipH="1">
              <a:off x="2243" y="929"/>
              <a:ext cx="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Line 229"/>
            <p:cNvSpPr>
              <a:spLocks noChangeShapeType="1"/>
            </p:cNvSpPr>
            <p:nvPr/>
          </p:nvSpPr>
          <p:spPr bwMode="auto">
            <a:xfrm flipH="1">
              <a:off x="2236" y="4233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Line 230"/>
            <p:cNvSpPr>
              <a:spLocks noChangeShapeType="1"/>
            </p:cNvSpPr>
            <p:nvPr/>
          </p:nvSpPr>
          <p:spPr bwMode="auto">
            <a:xfrm flipH="1">
              <a:off x="2236" y="4082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Line 231"/>
            <p:cNvSpPr>
              <a:spLocks noChangeShapeType="1"/>
            </p:cNvSpPr>
            <p:nvPr/>
          </p:nvSpPr>
          <p:spPr bwMode="auto">
            <a:xfrm flipH="1">
              <a:off x="2236" y="3930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Line 232"/>
            <p:cNvSpPr>
              <a:spLocks noChangeShapeType="1"/>
            </p:cNvSpPr>
            <p:nvPr/>
          </p:nvSpPr>
          <p:spPr bwMode="auto">
            <a:xfrm flipH="1">
              <a:off x="2236" y="3779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Line 233"/>
            <p:cNvSpPr>
              <a:spLocks noChangeShapeType="1"/>
            </p:cNvSpPr>
            <p:nvPr/>
          </p:nvSpPr>
          <p:spPr bwMode="auto">
            <a:xfrm flipH="1">
              <a:off x="2236" y="3627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Line 234"/>
            <p:cNvSpPr>
              <a:spLocks noChangeShapeType="1"/>
            </p:cNvSpPr>
            <p:nvPr/>
          </p:nvSpPr>
          <p:spPr bwMode="auto">
            <a:xfrm flipH="1">
              <a:off x="2236" y="3476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Line 235"/>
            <p:cNvSpPr>
              <a:spLocks noChangeShapeType="1"/>
            </p:cNvSpPr>
            <p:nvPr/>
          </p:nvSpPr>
          <p:spPr bwMode="auto">
            <a:xfrm flipH="1">
              <a:off x="2236" y="3325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Line 236"/>
            <p:cNvSpPr>
              <a:spLocks noChangeShapeType="1"/>
            </p:cNvSpPr>
            <p:nvPr/>
          </p:nvSpPr>
          <p:spPr bwMode="auto">
            <a:xfrm flipH="1">
              <a:off x="2236" y="3173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Line 237"/>
            <p:cNvSpPr>
              <a:spLocks noChangeShapeType="1"/>
            </p:cNvSpPr>
            <p:nvPr/>
          </p:nvSpPr>
          <p:spPr bwMode="auto">
            <a:xfrm flipH="1">
              <a:off x="2236" y="3022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Line 238"/>
            <p:cNvSpPr>
              <a:spLocks noChangeShapeType="1"/>
            </p:cNvSpPr>
            <p:nvPr/>
          </p:nvSpPr>
          <p:spPr bwMode="auto">
            <a:xfrm flipH="1">
              <a:off x="2236" y="2870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Line 239"/>
            <p:cNvSpPr>
              <a:spLocks noChangeShapeType="1"/>
            </p:cNvSpPr>
            <p:nvPr/>
          </p:nvSpPr>
          <p:spPr bwMode="auto">
            <a:xfrm flipH="1">
              <a:off x="2236" y="2716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Line 240"/>
            <p:cNvSpPr>
              <a:spLocks noChangeShapeType="1"/>
            </p:cNvSpPr>
            <p:nvPr/>
          </p:nvSpPr>
          <p:spPr bwMode="auto">
            <a:xfrm flipH="1">
              <a:off x="2236" y="2565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Line 241"/>
            <p:cNvSpPr>
              <a:spLocks noChangeShapeType="1"/>
            </p:cNvSpPr>
            <p:nvPr/>
          </p:nvSpPr>
          <p:spPr bwMode="auto">
            <a:xfrm flipH="1">
              <a:off x="2236" y="2413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Line 242"/>
            <p:cNvSpPr>
              <a:spLocks noChangeShapeType="1"/>
            </p:cNvSpPr>
            <p:nvPr/>
          </p:nvSpPr>
          <p:spPr bwMode="auto">
            <a:xfrm flipH="1">
              <a:off x="2236" y="2262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Line 243"/>
            <p:cNvSpPr>
              <a:spLocks noChangeShapeType="1"/>
            </p:cNvSpPr>
            <p:nvPr/>
          </p:nvSpPr>
          <p:spPr bwMode="auto">
            <a:xfrm flipH="1">
              <a:off x="2236" y="2111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Line 244"/>
            <p:cNvSpPr>
              <a:spLocks noChangeShapeType="1"/>
            </p:cNvSpPr>
            <p:nvPr/>
          </p:nvSpPr>
          <p:spPr bwMode="auto">
            <a:xfrm flipH="1">
              <a:off x="2236" y="1959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Line 245"/>
            <p:cNvSpPr>
              <a:spLocks noChangeShapeType="1"/>
            </p:cNvSpPr>
            <p:nvPr/>
          </p:nvSpPr>
          <p:spPr bwMode="auto">
            <a:xfrm flipH="1">
              <a:off x="2236" y="1808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Line 246"/>
            <p:cNvSpPr>
              <a:spLocks noChangeShapeType="1"/>
            </p:cNvSpPr>
            <p:nvPr/>
          </p:nvSpPr>
          <p:spPr bwMode="auto">
            <a:xfrm flipH="1">
              <a:off x="2236" y="1656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Line 247"/>
            <p:cNvSpPr>
              <a:spLocks noChangeShapeType="1"/>
            </p:cNvSpPr>
            <p:nvPr/>
          </p:nvSpPr>
          <p:spPr bwMode="auto">
            <a:xfrm flipH="1">
              <a:off x="2236" y="1505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Line 248"/>
            <p:cNvSpPr>
              <a:spLocks noChangeShapeType="1"/>
            </p:cNvSpPr>
            <p:nvPr/>
          </p:nvSpPr>
          <p:spPr bwMode="auto">
            <a:xfrm flipH="1">
              <a:off x="2236" y="1353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Line 249"/>
            <p:cNvSpPr>
              <a:spLocks noChangeShapeType="1"/>
            </p:cNvSpPr>
            <p:nvPr/>
          </p:nvSpPr>
          <p:spPr bwMode="auto">
            <a:xfrm flipH="1">
              <a:off x="2236" y="1202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Line 250"/>
            <p:cNvSpPr>
              <a:spLocks noChangeShapeType="1"/>
            </p:cNvSpPr>
            <p:nvPr/>
          </p:nvSpPr>
          <p:spPr bwMode="auto">
            <a:xfrm flipH="1">
              <a:off x="2236" y="1050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Rectangle 251"/>
            <p:cNvSpPr>
              <a:spLocks noChangeArrowheads="1"/>
            </p:cNvSpPr>
            <p:nvPr/>
          </p:nvSpPr>
          <p:spPr bwMode="auto">
            <a:xfrm>
              <a:off x="2110" y="4210"/>
              <a:ext cx="116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7" name="Rectangle 252"/>
            <p:cNvSpPr>
              <a:spLocks noChangeArrowheads="1"/>
            </p:cNvSpPr>
            <p:nvPr/>
          </p:nvSpPr>
          <p:spPr bwMode="auto">
            <a:xfrm>
              <a:off x="2056" y="4059"/>
              <a:ext cx="170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500.00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8" name="Rectangle 253"/>
            <p:cNvSpPr>
              <a:spLocks noChangeArrowheads="1"/>
            </p:cNvSpPr>
            <p:nvPr/>
          </p:nvSpPr>
          <p:spPr bwMode="auto">
            <a:xfrm>
              <a:off x="2028" y="3905"/>
              <a:ext cx="198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1000.00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9" name="Rectangle 254"/>
            <p:cNvSpPr>
              <a:spLocks noChangeArrowheads="1"/>
            </p:cNvSpPr>
            <p:nvPr/>
          </p:nvSpPr>
          <p:spPr bwMode="auto">
            <a:xfrm>
              <a:off x="2028" y="3753"/>
              <a:ext cx="198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1500.00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0" name="Rectangle 255"/>
            <p:cNvSpPr>
              <a:spLocks noChangeArrowheads="1"/>
            </p:cNvSpPr>
            <p:nvPr/>
          </p:nvSpPr>
          <p:spPr bwMode="auto">
            <a:xfrm>
              <a:off x="2028" y="3602"/>
              <a:ext cx="198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2000.00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1" name="Rectangle 256"/>
            <p:cNvSpPr>
              <a:spLocks noChangeArrowheads="1"/>
            </p:cNvSpPr>
            <p:nvPr/>
          </p:nvSpPr>
          <p:spPr bwMode="auto">
            <a:xfrm>
              <a:off x="2028" y="3450"/>
              <a:ext cx="198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2500.00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2" name="Rectangle 257"/>
            <p:cNvSpPr>
              <a:spLocks noChangeArrowheads="1"/>
            </p:cNvSpPr>
            <p:nvPr/>
          </p:nvSpPr>
          <p:spPr bwMode="auto">
            <a:xfrm>
              <a:off x="2028" y="3299"/>
              <a:ext cx="198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3000.00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3" name="Rectangle 258"/>
            <p:cNvSpPr>
              <a:spLocks noChangeArrowheads="1"/>
            </p:cNvSpPr>
            <p:nvPr/>
          </p:nvSpPr>
          <p:spPr bwMode="auto">
            <a:xfrm>
              <a:off x="2028" y="3147"/>
              <a:ext cx="198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3500.00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4" name="Rectangle 259"/>
            <p:cNvSpPr>
              <a:spLocks noChangeArrowheads="1"/>
            </p:cNvSpPr>
            <p:nvPr/>
          </p:nvSpPr>
          <p:spPr bwMode="auto">
            <a:xfrm>
              <a:off x="2028" y="2996"/>
              <a:ext cx="198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4000.00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5" name="Rectangle 260"/>
            <p:cNvSpPr>
              <a:spLocks noChangeArrowheads="1"/>
            </p:cNvSpPr>
            <p:nvPr/>
          </p:nvSpPr>
          <p:spPr bwMode="auto">
            <a:xfrm>
              <a:off x="2028" y="2845"/>
              <a:ext cx="198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4500.00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6" name="Rectangle 261"/>
            <p:cNvSpPr>
              <a:spLocks noChangeArrowheads="1"/>
            </p:cNvSpPr>
            <p:nvPr/>
          </p:nvSpPr>
          <p:spPr bwMode="auto">
            <a:xfrm>
              <a:off x="2028" y="2693"/>
              <a:ext cx="198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5000.00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7" name="Rectangle 262"/>
            <p:cNvSpPr>
              <a:spLocks noChangeArrowheads="1"/>
            </p:cNvSpPr>
            <p:nvPr/>
          </p:nvSpPr>
          <p:spPr bwMode="auto">
            <a:xfrm>
              <a:off x="2028" y="2542"/>
              <a:ext cx="198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5500.00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8" name="Rectangle 263"/>
            <p:cNvSpPr>
              <a:spLocks noChangeArrowheads="1"/>
            </p:cNvSpPr>
            <p:nvPr/>
          </p:nvSpPr>
          <p:spPr bwMode="auto">
            <a:xfrm>
              <a:off x="2028" y="2390"/>
              <a:ext cx="198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6000.00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9" name="Rectangle 264"/>
            <p:cNvSpPr>
              <a:spLocks noChangeArrowheads="1"/>
            </p:cNvSpPr>
            <p:nvPr/>
          </p:nvSpPr>
          <p:spPr bwMode="auto">
            <a:xfrm>
              <a:off x="2028" y="2239"/>
              <a:ext cx="198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6500.00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0" name="Rectangle 265"/>
            <p:cNvSpPr>
              <a:spLocks noChangeArrowheads="1"/>
            </p:cNvSpPr>
            <p:nvPr/>
          </p:nvSpPr>
          <p:spPr bwMode="auto">
            <a:xfrm>
              <a:off x="2028" y="2087"/>
              <a:ext cx="198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7000.00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1" name="Rectangle 266"/>
            <p:cNvSpPr>
              <a:spLocks noChangeArrowheads="1"/>
            </p:cNvSpPr>
            <p:nvPr/>
          </p:nvSpPr>
          <p:spPr bwMode="auto">
            <a:xfrm>
              <a:off x="2028" y="1936"/>
              <a:ext cx="198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7500.00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2" name="Rectangle 267"/>
            <p:cNvSpPr>
              <a:spLocks noChangeArrowheads="1"/>
            </p:cNvSpPr>
            <p:nvPr/>
          </p:nvSpPr>
          <p:spPr bwMode="auto">
            <a:xfrm>
              <a:off x="2028" y="1784"/>
              <a:ext cx="198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8000.00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3" name="Rectangle 268"/>
            <p:cNvSpPr>
              <a:spLocks noChangeArrowheads="1"/>
            </p:cNvSpPr>
            <p:nvPr/>
          </p:nvSpPr>
          <p:spPr bwMode="auto">
            <a:xfrm>
              <a:off x="2028" y="1630"/>
              <a:ext cx="198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8500.00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4" name="Rectangle 269"/>
            <p:cNvSpPr>
              <a:spLocks noChangeArrowheads="1"/>
            </p:cNvSpPr>
            <p:nvPr/>
          </p:nvSpPr>
          <p:spPr bwMode="auto">
            <a:xfrm>
              <a:off x="2028" y="1479"/>
              <a:ext cx="198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9000.00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5" name="Rectangle 270"/>
            <p:cNvSpPr>
              <a:spLocks noChangeArrowheads="1"/>
            </p:cNvSpPr>
            <p:nvPr/>
          </p:nvSpPr>
          <p:spPr bwMode="auto">
            <a:xfrm>
              <a:off x="2028" y="1328"/>
              <a:ext cx="198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9500.00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6" name="Rectangle 271"/>
            <p:cNvSpPr>
              <a:spLocks noChangeArrowheads="1"/>
            </p:cNvSpPr>
            <p:nvPr/>
          </p:nvSpPr>
          <p:spPr bwMode="auto">
            <a:xfrm>
              <a:off x="2056" y="1176"/>
              <a:ext cx="170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1.00e4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7" name="Rectangle 272"/>
            <p:cNvSpPr>
              <a:spLocks noChangeArrowheads="1"/>
            </p:cNvSpPr>
            <p:nvPr/>
          </p:nvSpPr>
          <p:spPr bwMode="auto">
            <a:xfrm>
              <a:off x="2056" y="1025"/>
              <a:ext cx="170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1.05e4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8" name="Rectangle 273"/>
            <p:cNvSpPr>
              <a:spLocks noChangeArrowheads="1"/>
            </p:cNvSpPr>
            <p:nvPr/>
          </p:nvSpPr>
          <p:spPr bwMode="auto">
            <a:xfrm>
              <a:off x="2056" y="896"/>
              <a:ext cx="170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1.09e4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9" name="Rectangle 274"/>
            <p:cNvSpPr>
              <a:spLocks noChangeArrowheads="1"/>
            </p:cNvSpPr>
            <p:nvPr/>
          </p:nvSpPr>
          <p:spPr bwMode="auto">
            <a:xfrm rot="16200000">
              <a:off x="1693" y="2457"/>
              <a:ext cx="42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Intensity, cps</a:t>
              </a:r>
              <a:endPara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0" name="Freeform 275"/>
            <p:cNvSpPr>
              <a:spLocks/>
            </p:cNvSpPr>
            <p:nvPr/>
          </p:nvSpPr>
          <p:spPr bwMode="auto">
            <a:xfrm>
              <a:off x="2231" y="4049"/>
              <a:ext cx="19" cy="38"/>
            </a:xfrm>
            <a:custGeom>
              <a:avLst/>
              <a:gdLst>
                <a:gd name="T0" fmla="*/ 19 w 19"/>
                <a:gd name="T1" fmla="*/ 19 h 38"/>
                <a:gd name="T2" fmla="*/ 0 w 19"/>
                <a:gd name="T3" fmla="*/ 0 h 38"/>
                <a:gd name="T4" fmla="*/ 0 w 19"/>
                <a:gd name="T5" fmla="*/ 38 h 38"/>
                <a:gd name="T6" fmla="*/ 19 w 19"/>
                <a:gd name="T7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8">
                  <a:moveTo>
                    <a:pt x="19" y="19"/>
                  </a:moveTo>
                  <a:lnTo>
                    <a:pt x="0" y="0"/>
                  </a:lnTo>
                  <a:lnTo>
                    <a:pt x="0" y="38"/>
                  </a:lnTo>
                  <a:lnTo>
                    <a:pt x="19" y="19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276"/>
            <p:cNvSpPr>
              <a:spLocks/>
            </p:cNvSpPr>
            <p:nvPr/>
          </p:nvSpPr>
          <p:spPr bwMode="auto">
            <a:xfrm>
              <a:off x="2245" y="3408"/>
              <a:ext cx="2519" cy="825"/>
            </a:xfrm>
            <a:custGeom>
              <a:avLst/>
              <a:gdLst>
                <a:gd name="T0" fmla="*/ 9 w 1081"/>
                <a:gd name="T1" fmla="*/ 354 h 354"/>
                <a:gd name="T2" fmla="*/ 27 w 1081"/>
                <a:gd name="T3" fmla="*/ 348 h 354"/>
                <a:gd name="T4" fmla="*/ 45 w 1081"/>
                <a:gd name="T5" fmla="*/ 354 h 354"/>
                <a:gd name="T6" fmla="*/ 63 w 1081"/>
                <a:gd name="T7" fmla="*/ 354 h 354"/>
                <a:gd name="T8" fmla="*/ 81 w 1081"/>
                <a:gd name="T9" fmla="*/ 354 h 354"/>
                <a:gd name="T10" fmla="*/ 99 w 1081"/>
                <a:gd name="T11" fmla="*/ 354 h 354"/>
                <a:gd name="T12" fmla="*/ 117 w 1081"/>
                <a:gd name="T13" fmla="*/ 354 h 354"/>
                <a:gd name="T14" fmla="*/ 135 w 1081"/>
                <a:gd name="T15" fmla="*/ 354 h 354"/>
                <a:gd name="T16" fmla="*/ 153 w 1081"/>
                <a:gd name="T17" fmla="*/ 354 h 354"/>
                <a:gd name="T18" fmla="*/ 170 w 1081"/>
                <a:gd name="T19" fmla="*/ 354 h 354"/>
                <a:gd name="T20" fmla="*/ 188 w 1081"/>
                <a:gd name="T21" fmla="*/ 354 h 354"/>
                <a:gd name="T22" fmla="*/ 206 w 1081"/>
                <a:gd name="T23" fmla="*/ 354 h 354"/>
                <a:gd name="T24" fmla="*/ 224 w 1081"/>
                <a:gd name="T25" fmla="*/ 354 h 354"/>
                <a:gd name="T26" fmla="*/ 242 w 1081"/>
                <a:gd name="T27" fmla="*/ 354 h 354"/>
                <a:gd name="T28" fmla="*/ 260 w 1081"/>
                <a:gd name="T29" fmla="*/ 354 h 354"/>
                <a:gd name="T30" fmla="*/ 278 w 1081"/>
                <a:gd name="T31" fmla="*/ 354 h 354"/>
                <a:gd name="T32" fmla="*/ 296 w 1081"/>
                <a:gd name="T33" fmla="*/ 354 h 354"/>
                <a:gd name="T34" fmla="*/ 314 w 1081"/>
                <a:gd name="T35" fmla="*/ 354 h 354"/>
                <a:gd name="T36" fmla="*/ 332 w 1081"/>
                <a:gd name="T37" fmla="*/ 354 h 354"/>
                <a:gd name="T38" fmla="*/ 350 w 1081"/>
                <a:gd name="T39" fmla="*/ 338 h 354"/>
                <a:gd name="T40" fmla="*/ 368 w 1081"/>
                <a:gd name="T41" fmla="*/ 0 h 354"/>
                <a:gd name="T42" fmla="*/ 386 w 1081"/>
                <a:gd name="T43" fmla="*/ 331 h 354"/>
                <a:gd name="T44" fmla="*/ 404 w 1081"/>
                <a:gd name="T45" fmla="*/ 351 h 354"/>
                <a:gd name="T46" fmla="*/ 422 w 1081"/>
                <a:gd name="T47" fmla="*/ 354 h 354"/>
                <a:gd name="T48" fmla="*/ 440 w 1081"/>
                <a:gd name="T49" fmla="*/ 354 h 354"/>
                <a:gd name="T50" fmla="*/ 458 w 1081"/>
                <a:gd name="T51" fmla="*/ 351 h 354"/>
                <a:gd name="T52" fmla="*/ 476 w 1081"/>
                <a:gd name="T53" fmla="*/ 354 h 354"/>
                <a:gd name="T54" fmla="*/ 494 w 1081"/>
                <a:gd name="T55" fmla="*/ 322 h 354"/>
                <a:gd name="T56" fmla="*/ 511 w 1081"/>
                <a:gd name="T57" fmla="*/ 341 h 354"/>
                <a:gd name="T58" fmla="*/ 529 w 1081"/>
                <a:gd name="T59" fmla="*/ 354 h 354"/>
                <a:gd name="T60" fmla="*/ 547 w 1081"/>
                <a:gd name="T61" fmla="*/ 354 h 354"/>
                <a:gd name="T62" fmla="*/ 565 w 1081"/>
                <a:gd name="T63" fmla="*/ 354 h 354"/>
                <a:gd name="T64" fmla="*/ 583 w 1081"/>
                <a:gd name="T65" fmla="*/ 348 h 354"/>
                <a:gd name="T66" fmla="*/ 601 w 1081"/>
                <a:gd name="T67" fmla="*/ 354 h 354"/>
                <a:gd name="T68" fmla="*/ 619 w 1081"/>
                <a:gd name="T69" fmla="*/ 354 h 354"/>
                <a:gd name="T70" fmla="*/ 637 w 1081"/>
                <a:gd name="T71" fmla="*/ 354 h 354"/>
                <a:gd name="T72" fmla="*/ 655 w 1081"/>
                <a:gd name="T73" fmla="*/ 354 h 354"/>
                <a:gd name="T74" fmla="*/ 673 w 1081"/>
                <a:gd name="T75" fmla="*/ 354 h 354"/>
                <a:gd name="T76" fmla="*/ 691 w 1081"/>
                <a:gd name="T77" fmla="*/ 354 h 354"/>
                <a:gd name="T78" fmla="*/ 709 w 1081"/>
                <a:gd name="T79" fmla="*/ 354 h 354"/>
                <a:gd name="T80" fmla="*/ 727 w 1081"/>
                <a:gd name="T81" fmla="*/ 351 h 354"/>
                <a:gd name="T82" fmla="*/ 745 w 1081"/>
                <a:gd name="T83" fmla="*/ 354 h 354"/>
                <a:gd name="T84" fmla="*/ 763 w 1081"/>
                <a:gd name="T85" fmla="*/ 354 h 354"/>
                <a:gd name="T86" fmla="*/ 781 w 1081"/>
                <a:gd name="T87" fmla="*/ 354 h 354"/>
                <a:gd name="T88" fmla="*/ 799 w 1081"/>
                <a:gd name="T89" fmla="*/ 335 h 354"/>
                <a:gd name="T90" fmla="*/ 817 w 1081"/>
                <a:gd name="T91" fmla="*/ 351 h 354"/>
                <a:gd name="T92" fmla="*/ 834 w 1081"/>
                <a:gd name="T93" fmla="*/ 354 h 354"/>
                <a:gd name="T94" fmla="*/ 852 w 1081"/>
                <a:gd name="T95" fmla="*/ 354 h 354"/>
                <a:gd name="T96" fmla="*/ 870 w 1081"/>
                <a:gd name="T97" fmla="*/ 354 h 354"/>
                <a:gd name="T98" fmla="*/ 888 w 1081"/>
                <a:gd name="T99" fmla="*/ 351 h 354"/>
                <a:gd name="T100" fmla="*/ 906 w 1081"/>
                <a:gd name="T101" fmla="*/ 354 h 354"/>
                <a:gd name="T102" fmla="*/ 924 w 1081"/>
                <a:gd name="T103" fmla="*/ 354 h 354"/>
                <a:gd name="T104" fmla="*/ 942 w 1081"/>
                <a:gd name="T105" fmla="*/ 354 h 354"/>
                <a:gd name="T106" fmla="*/ 960 w 1081"/>
                <a:gd name="T107" fmla="*/ 354 h 354"/>
                <a:gd name="T108" fmla="*/ 978 w 1081"/>
                <a:gd name="T109" fmla="*/ 351 h 354"/>
                <a:gd name="T110" fmla="*/ 996 w 1081"/>
                <a:gd name="T111" fmla="*/ 354 h 354"/>
                <a:gd name="T112" fmla="*/ 1014 w 1081"/>
                <a:gd name="T113" fmla="*/ 354 h 354"/>
                <a:gd name="T114" fmla="*/ 1032 w 1081"/>
                <a:gd name="T115" fmla="*/ 354 h 354"/>
                <a:gd name="T116" fmla="*/ 1050 w 1081"/>
                <a:gd name="T117" fmla="*/ 354 h 354"/>
                <a:gd name="T118" fmla="*/ 1068 w 1081"/>
                <a:gd name="T119" fmla="*/ 35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81" h="354">
                  <a:moveTo>
                    <a:pt x="0" y="354"/>
                  </a:moveTo>
                  <a:lnTo>
                    <a:pt x="0" y="354"/>
                  </a:lnTo>
                  <a:lnTo>
                    <a:pt x="5" y="354"/>
                  </a:lnTo>
                  <a:lnTo>
                    <a:pt x="9" y="354"/>
                  </a:lnTo>
                  <a:lnTo>
                    <a:pt x="13" y="354"/>
                  </a:lnTo>
                  <a:lnTo>
                    <a:pt x="18" y="354"/>
                  </a:lnTo>
                  <a:lnTo>
                    <a:pt x="22" y="354"/>
                  </a:lnTo>
                  <a:lnTo>
                    <a:pt x="27" y="348"/>
                  </a:lnTo>
                  <a:lnTo>
                    <a:pt x="31" y="354"/>
                  </a:lnTo>
                  <a:lnTo>
                    <a:pt x="36" y="354"/>
                  </a:lnTo>
                  <a:lnTo>
                    <a:pt x="40" y="354"/>
                  </a:lnTo>
                  <a:lnTo>
                    <a:pt x="45" y="354"/>
                  </a:lnTo>
                  <a:lnTo>
                    <a:pt x="49" y="354"/>
                  </a:lnTo>
                  <a:lnTo>
                    <a:pt x="54" y="341"/>
                  </a:lnTo>
                  <a:lnTo>
                    <a:pt x="58" y="354"/>
                  </a:lnTo>
                  <a:lnTo>
                    <a:pt x="63" y="354"/>
                  </a:lnTo>
                  <a:lnTo>
                    <a:pt x="67" y="354"/>
                  </a:lnTo>
                  <a:lnTo>
                    <a:pt x="72" y="354"/>
                  </a:lnTo>
                  <a:lnTo>
                    <a:pt x="76" y="351"/>
                  </a:lnTo>
                  <a:lnTo>
                    <a:pt x="81" y="354"/>
                  </a:lnTo>
                  <a:lnTo>
                    <a:pt x="85" y="354"/>
                  </a:lnTo>
                  <a:lnTo>
                    <a:pt x="90" y="354"/>
                  </a:lnTo>
                  <a:lnTo>
                    <a:pt x="94" y="354"/>
                  </a:lnTo>
                  <a:lnTo>
                    <a:pt x="99" y="354"/>
                  </a:lnTo>
                  <a:lnTo>
                    <a:pt x="103" y="354"/>
                  </a:lnTo>
                  <a:lnTo>
                    <a:pt x="108" y="354"/>
                  </a:lnTo>
                  <a:lnTo>
                    <a:pt x="112" y="354"/>
                  </a:lnTo>
                  <a:lnTo>
                    <a:pt x="117" y="354"/>
                  </a:lnTo>
                  <a:lnTo>
                    <a:pt x="121" y="351"/>
                  </a:lnTo>
                  <a:lnTo>
                    <a:pt x="126" y="354"/>
                  </a:lnTo>
                  <a:lnTo>
                    <a:pt x="130" y="354"/>
                  </a:lnTo>
                  <a:lnTo>
                    <a:pt x="135" y="354"/>
                  </a:lnTo>
                  <a:lnTo>
                    <a:pt x="139" y="344"/>
                  </a:lnTo>
                  <a:lnTo>
                    <a:pt x="144" y="354"/>
                  </a:lnTo>
                  <a:lnTo>
                    <a:pt x="148" y="354"/>
                  </a:lnTo>
                  <a:lnTo>
                    <a:pt x="153" y="354"/>
                  </a:lnTo>
                  <a:lnTo>
                    <a:pt x="157" y="354"/>
                  </a:lnTo>
                  <a:lnTo>
                    <a:pt x="162" y="354"/>
                  </a:lnTo>
                  <a:lnTo>
                    <a:pt x="166" y="354"/>
                  </a:lnTo>
                  <a:lnTo>
                    <a:pt x="170" y="354"/>
                  </a:lnTo>
                  <a:lnTo>
                    <a:pt x="175" y="348"/>
                  </a:lnTo>
                  <a:lnTo>
                    <a:pt x="179" y="354"/>
                  </a:lnTo>
                  <a:lnTo>
                    <a:pt x="184" y="354"/>
                  </a:lnTo>
                  <a:lnTo>
                    <a:pt x="188" y="354"/>
                  </a:lnTo>
                  <a:lnTo>
                    <a:pt x="193" y="354"/>
                  </a:lnTo>
                  <a:lnTo>
                    <a:pt x="197" y="354"/>
                  </a:lnTo>
                  <a:lnTo>
                    <a:pt x="202" y="354"/>
                  </a:lnTo>
                  <a:lnTo>
                    <a:pt x="206" y="354"/>
                  </a:lnTo>
                  <a:lnTo>
                    <a:pt x="211" y="354"/>
                  </a:lnTo>
                  <a:lnTo>
                    <a:pt x="215" y="354"/>
                  </a:lnTo>
                  <a:lnTo>
                    <a:pt x="220" y="351"/>
                  </a:lnTo>
                  <a:lnTo>
                    <a:pt x="224" y="354"/>
                  </a:lnTo>
                  <a:lnTo>
                    <a:pt x="229" y="344"/>
                  </a:lnTo>
                  <a:lnTo>
                    <a:pt x="233" y="351"/>
                  </a:lnTo>
                  <a:lnTo>
                    <a:pt x="238" y="354"/>
                  </a:lnTo>
                  <a:lnTo>
                    <a:pt x="242" y="354"/>
                  </a:lnTo>
                  <a:lnTo>
                    <a:pt x="247" y="354"/>
                  </a:lnTo>
                  <a:lnTo>
                    <a:pt x="251" y="354"/>
                  </a:lnTo>
                  <a:lnTo>
                    <a:pt x="256" y="354"/>
                  </a:lnTo>
                  <a:lnTo>
                    <a:pt x="260" y="354"/>
                  </a:lnTo>
                  <a:lnTo>
                    <a:pt x="265" y="354"/>
                  </a:lnTo>
                  <a:lnTo>
                    <a:pt x="269" y="354"/>
                  </a:lnTo>
                  <a:lnTo>
                    <a:pt x="274" y="354"/>
                  </a:lnTo>
                  <a:lnTo>
                    <a:pt x="278" y="354"/>
                  </a:lnTo>
                  <a:lnTo>
                    <a:pt x="283" y="354"/>
                  </a:lnTo>
                  <a:lnTo>
                    <a:pt x="287" y="354"/>
                  </a:lnTo>
                  <a:lnTo>
                    <a:pt x="292" y="354"/>
                  </a:lnTo>
                  <a:lnTo>
                    <a:pt x="296" y="354"/>
                  </a:lnTo>
                  <a:lnTo>
                    <a:pt x="301" y="354"/>
                  </a:lnTo>
                  <a:lnTo>
                    <a:pt x="305" y="354"/>
                  </a:lnTo>
                  <a:lnTo>
                    <a:pt x="310" y="351"/>
                  </a:lnTo>
                  <a:lnTo>
                    <a:pt x="314" y="354"/>
                  </a:lnTo>
                  <a:lnTo>
                    <a:pt x="319" y="354"/>
                  </a:lnTo>
                  <a:lnTo>
                    <a:pt x="323" y="354"/>
                  </a:lnTo>
                  <a:lnTo>
                    <a:pt x="328" y="354"/>
                  </a:lnTo>
                  <a:lnTo>
                    <a:pt x="332" y="354"/>
                  </a:lnTo>
                  <a:lnTo>
                    <a:pt x="336" y="351"/>
                  </a:lnTo>
                  <a:lnTo>
                    <a:pt x="341" y="354"/>
                  </a:lnTo>
                  <a:lnTo>
                    <a:pt x="345" y="354"/>
                  </a:lnTo>
                  <a:lnTo>
                    <a:pt x="350" y="338"/>
                  </a:lnTo>
                  <a:lnTo>
                    <a:pt x="354" y="354"/>
                  </a:lnTo>
                  <a:lnTo>
                    <a:pt x="359" y="348"/>
                  </a:lnTo>
                  <a:lnTo>
                    <a:pt x="363" y="296"/>
                  </a:lnTo>
                  <a:lnTo>
                    <a:pt x="368" y="0"/>
                  </a:lnTo>
                  <a:lnTo>
                    <a:pt x="372" y="104"/>
                  </a:lnTo>
                  <a:lnTo>
                    <a:pt x="377" y="117"/>
                  </a:lnTo>
                  <a:lnTo>
                    <a:pt x="381" y="309"/>
                  </a:lnTo>
                  <a:lnTo>
                    <a:pt x="386" y="331"/>
                  </a:lnTo>
                  <a:lnTo>
                    <a:pt x="390" y="351"/>
                  </a:lnTo>
                  <a:lnTo>
                    <a:pt x="395" y="354"/>
                  </a:lnTo>
                  <a:lnTo>
                    <a:pt x="399" y="351"/>
                  </a:lnTo>
                  <a:lnTo>
                    <a:pt x="404" y="351"/>
                  </a:lnTo>
                  <a:lnTo>
                    <a:pt x="408" y="354"/>
                  </a:lnTo>
                  <a:lnTo>
                    <a:pt x="413" y="348"/>
                  </a:lnTo>
                  <a:lnTo>
                    <a:pt x="417" y="354"/>
                  </a:lnTo>
                  <a:lnTo>
                    <a:pt x="422" y="354"/>
                  </a:lnTo>
                  <a:lnTo>
                    <a:pt x="426" y="348"/>
                  </a:lnTo>
                  <a:lnTo>
                    <a:pt x="431" y="341"/>
                  </a:lnTo>
                  <a:lnTo>
                    <a:pt x="435" y="354"/>
                  </a:lnTo>
                  <a:lnTo>
                    <a:pt x="440" y="354"/>
                  </a:lnTo>
                  <a:lnTo>
                    <a:pt x="444" y="354"/>
                  </a:lnTo>
                  <a:lnTo>
                    <a:pt x="449" y="341"/>
                  </a:lnTo>
                  <a:lnTo>
                    <a:pt x="453" y="354"/>
                  </a:lnTo>
                  <a:lnTo>
                    <a:pt x="458" y="351"/>
                  </a:lnTo>
                  <a:lnTo>
                    <a:pt x="462" y="354"/>
                  </a:lnTo>
                  <a:lnTo>
                    <a:pt x="467" y="354"/>
                  </a:lnTo>
                  <a:lnTo>
                    <a:pt x="471" y="354"/>
                  </a:lnTo>
                  <a:lnTo>
                    <a:pt x="476" y="354"/>
                  </a:lnTo>
                  <a:lnTo>
                    <a:pt x="480" y="348"/>
                  </a:lnTo>
                  <a:lnTo>
                    <a:pt x="485" y="309"/>
                  </a:lnTo>
                  <a:lnTo>
                    <a:pt x="489" y="305"/>
                  </a:lnTo>
                  <a:lnTo>
                    <a:pt x="494" y="322"/>
                  </a:lnTo>
                  <a:lnTo>
                    <a:pt x="498" y="244"/>
                  </a:lnTo>
                  <a:lnTo>
                    <a:pt x="502" y="344"/>
                  </a:lnTo>
                  <a:lnTo>
                    <a:pt x="507" y="338"/>
                  </a:lnTo>
                  <a:lnTo>
                    <a:pt x="511" y="341"/>
                  </a:lnTo>
                  <a:lnTo>
                    <a:pt x="516" y="354"/>
                  </a:lnTo>
                  <a:lnTo>
                    <a:pt x="520" y="354"/>
                  </a:lnTo>
                  <a:lnTo>
                    <a:pt x="525" y="354"/>
                  </a:lnTo>
                  <a:lnTo>
                    <a:pt x="529" y="354"/>
                  </a:lnTo>
                  <a:lnTo>
                    <a:pt x="534" y="354"/>
                  </a:lnTo>
                  <a:lnTo>
                    <a:pt x="538" y="341"/>
                  </a:lnTo>
                  <a:lnTo>
                    <a:pt x="543" y="354"/>
                  </a:lnTo>
                  <a:lnTo>
                    <a:pt x="547" y="354"/>
                  </a:lnTo>
                  <a:lnTo>
                    <a:pt x="552" y="354"/>
                  </a:lnTo>
                  <a:lnTo>
                    <a:pt x="556" y="351"/>
                  </a:lnTo>
                  <a:lnTo>
                    <a:pt x="561" y="354"/>
                  </a:lnTo>
                  <a:lnTo>
                    <a:pt x="565" y="354"/>
                  </a:lnTo>
                  <a:lnTo>
                    <a:pt x="570" y="351"/>
                  </a:lnTo>
                  <a:lnTo>
                    <a:pt x="574" y="354"/>
                  </a:lnTo>
                  <a:lnTo>
                    <a:pt x="579" y="354"/>
                  </a:lnTo>
                  <a:lnTo>
                    <a:pt x="583" y="348"/>
                  </a:lnTo>
                  <a:lnTo>
                    <a:pt x="588" y="354"/>
                  </a:lnTo>
                  <a:lnTo>
                    <a:pt x="592" y="354"/>
                  </a:lnTo>
                  <a:lnTo>
                    <a:pt x="597" y="354"/>
                  </a:lnTo>
                  <a:lnTo>
                    <a:pt x="601" y="354"/>
                  </a:lnTo>
                  <a:lnTo>
                    <a:pt x="606" y="354"/>
                  </a:lnTo>
                  <a:lnTo>
                    <a:pt x="610" y="354"/>
                  </a:lnTo>
                  <a:lnTo>
                    <a:pt x="615" y="351"/>
                  </a:lnTo>
                  <a:lnTo>
                    <a:pt x="619" y="354"/>
                  </a:lnTo>
                  <a:lnTo>
                    <a:pt x="624" y="354"/>
                  </a:lnTo>
                  <a:lnTo>
                    <a:pt x="628" y="354"/>
                  </a:lnTo>
                  <a:lnTo>
                    <a:pt x="633" y="354"/>
                  </a:lnTo>
                  <a:lnTo>
                    <a:pt x="637" y="354"/>
                  </a:lnTo>
                  <a:lnTo>
                    <a:pt x="642" y="351"/>
                  </a:lnTo>
                  <a:lnTo>
                    <a:pt x="646" y="354"/>
                  </a:lnTo>
                  <a:lnTo>
                    <a:pt x="651" y="351"/>
                  </a:lnTo>
                  <a:lnTo>
                    <a:pt x="655" y="354"/>
                  </a:lnTo>
                  <a:lnTo>
                    <a:pt x="660" y="354"/>
                  </a:lnTo>
                  <a:lnTo>
                    <a:pt x="664" y="354"/>
                  </a:lnTo>
                  <a:lnTo>
                    <a:pt x="668" y="344"/>
                  </a:lnTo>
                  <a:lnTo>
                    <a:pt x="673" y="354"/>
                  </a:lnTo>
                  <a:lnTo>
                    <a:pt x="677" y="344"/>
                  </a:lnTo>
                  <a:lnTo>
                    <a:pt x="682" y="348"/>
                  </a:lnTo>
                  <a:lnTo>
                    <a:pt x="686" y="351"/>
                  </a:lnTo>
                  <a:lnTo>
                    <a:pt x="691" y="354"/>
                  </a:lnTo>
                  <a:lnTo>
                    <a:pt x="695" y="335"/>
                  </a:lnTo>
                  <a:lnTo>
                    <a:pt x="700" y="351"/>
                  </a:lnTo>
                  <a:lnTo>
                    <a:pt x="704" y="351"/>
                  </a:lnTo>
                  <a:lnTo>
                    <a:pt x="709" y="354"/>
                  </a:lnTo>
                  <a:lnTo>
                    <a:pt x="713" y="354"/>
                  </a:lnTo>
                  <a:lnTo>
                    <a:pt x="718" y="354"/>
                  </a:lnTo>
                  <a:lnTo>
                    <a:pt x="722" y="354"/>
                  </a:lnTo>
                  <a:lnTo>
                    <a:pt x="727" y="351"/>
                  </a:lnTo>
                  <a:lnTo>
                    <a:pt x="731" y="354"/>
                  </a:lnTo>
                  <a:lnTo>
                    <a:pt x="736" y="338"/>
                  </a:lnTo>
                  <a:lnTo>
                    <a:pt x="740" y="354"/>
                  </a:lnTo>
                  <a:lnTo>
                    <a:pt x="745" y="354"/>
                  </a:lnTo>
                  <a:lnTo>
                    <a:pt x="749" y="354"/>
                  </a:lnTo>
                  <a:lnTo>
                    <a:pt x="754" y="351"/>
                  </a:lnTo>
                  <a:lnTo>
                    <a:pt x="758" y="341"/>
                  </a:lnTo>
                  <a:lnTo>
                    <a:pt x="763" y="354"/>
                  </a:lnTo>
                  <a:lnTo>
                    <a:pt x="767" y="351"/>
                  </a:lnTo>
                  <a:lnTo>
                    <a:pt x="772" y="354"/>
                  </a:lnTo>
                  <a:lnTo>
                    <a:pt x="776" y="354"/>
                  </a:lnTo>
                  <a:lnTo>
                    <a:pt x="781" y="354"/>
                  </a:lnTo>
                  <a:lnTo>
                    <a:pt x="785" y="354"/>
                  </a:lnTo>
                  <a:lnTo>
                    <a:pt x="790" y="354"/>
                  </a:lnTo>
                  <a:lnTo>
                    <a:pt x="794" y="348"/>
                  </a:lnTo>
                  <a:lnTo>
                    <a:pt x="799" y="335"/>
                  </a:lnTo>
                  <a:lnTo>
                    <a:pt x="803" y="354"/>
                  </a:lnTo>
                  <a:lnTo>
                    <a:pt x="808" y="344"/>
                  </a:lnTo>
                  <a:lnTo>
                    <a:pt x="812" y="351"/>
                  </a:lnTo>
                  <a:lnTo>
                    <a:pt x="817" y="351"/>
                  </a:lnTo>
                  <a:lnTo>
                    <a:pt x="821" y="354"/>
                  </a:lnTo>
                  <a:lnTo>
                    <a:pt x="825" y="354"/>
                  </a:lnTo>
                  <a:lnTo>
                    <a:pt x="830" y="354"/>
                  </a:lnTo>
                  <a:lnTo>
                    <a:pt x="834" y="354"/>
                  </a:lnTo>
                  <a:lnTo>
                    <a:pt x="839" y="354"/>
                  </a:lnTo>
                  <a:lnTo>
                    <a:pt x="843" y="354"/>
                  </a:lnTo>
                  <a:lnTo>
                    <a:pt x="848" y="351"/>
                  </a:lnTo>
                  <a:lnTo>
                    <a:pt x="852" y="354"/>
                  </a:lnTo>
                  <a:lnTo>
                    <a:pt x="857" y="354"/>
                  </a:lnTo>
                  <a:lnTo>
                    <a:pt x="861" y="351"/>
                  </a:lnTo>
                  <a:lnTo>
                    <a:pt x="866" y="354"/>
                  </a:lnTo>
                  <a:lnTo>
                    <a:pt x="870" y="354"/>
                  </a:lnTo>
                  <a:lnTo>
                    <a:pt x="875" y="354"/>
                  </a:lnTo>
                  <a:lnTo>
                    <a:pt x="879" y="354"/>
                  </a:lnTo>
                  <a:lnTo>
                    <a:pt x="884" y="351"/>
                  </a:lnTo>
                  <a:lnTo>
                    <a:pt x="888" y="351"/>
                  </a:lnTo>
                  <a:lnTo>
                    <a:pt x="893" y="354"/>
                  </a:lnTo>
                  <a:lnTo>
                    <a:pt x="897" y="354"/>
                  </a:lnTo>
                  <a:lnTo>
                    <a:pt x="902" y="354"/>
                  </a:lnTo>
                  <a:lnTo>
                    <a:pt x="906" y="354"/>
                  </a:lnTo>
                  <a:lnTo>
                    <a:pt x="911" y="344"/>
                  </a:lnTo>
                  <a:lnTo>
                    <a:pt x="915" y="354"/>
                  </a:lnTo>
                  <a:lnTo>
                    <a:pt x="920" y="354"/>
                  </a:lnTo>
                  <a:lnTo>
                    <a:pt x="924" y="354"/>
                  </a:lnTo>
                  <a:lnTo>
                    <a:pt x="929" y="338"/>
                  </a:lnTo>
                  <a:lnTo>
                    <a:pt x="933" y="344"/>
                  </a:lnTo>
                  <a:lnTo>
                    <a:pt x="938" y="354"/>
                  </a:lnTo>
                  <a:lnTo>
                    <a:pt x="942" y="354"/>
                  </a:lnTo>
                  <a:lnTo>
                    <a:pt x="947" y="348"/>
                  </a:lnTo>
                  <a:lnTo>
                    <a:pt x="951" y="341"/>
                  </a:lnTo>
                  <a:lnTo>
                    <a:pt x="956" y="354"/>
                  </a:lnTo>
                  <a:lnTo>
                    <a:pt x="960" y="354"/>
                  </a:lnTo>
                  <a:lnTo>
                    <a:pt x="965" y="354"/>
                  </a:lnTo>
                  <a:lnTo>
                    <a:pt x="969" y="354"/>
                  </a:lnTo>
                  <a:lnTo>
                    <a:pt x="974" y="354"/>
                  </a:lnTo>
                  <a:lnTo>
                    <a:pt x="978" y="351"/>
                  </a:lnTo>
                  <a:lnTo>
                    <a:pt x="983" y="351"/>
                  </a:lnTo>
                  <a:lnTo>
                    <a:pt x="987" y="354"/>
                  </a:lnTo>
                  <a:lnTo>
                    <a:pt x="992" y="348"/>
                  </a:lnTo>
                  <a:lnTo>
                    <a:pt x="996" y="354"/>
                  </a:lnTo>
                  <a:lnTo>
                    <a:pt x="1000" y="354"/>
                  </a:lnTo>
                  <a:lnTo>
                    <a:pt x="1005" y="354"/>
                  </a:lnTo>
                  <a:lnTo>
                    <a:pt x="1009" y="354"/>
                  </a:lnTo>
                  <a:lnTo>
                    <a:pt x="1014" y="354"/>
                  </a:lnTo>
                  <a:lnTo>
                    <a:pt x="1018" y="341"/>
                  </a:lnTo>
                  <a:lnTo>
                    <a:pt x="1023" y="348"/>
                  </a:lnTo>
                  <a:lnTo>
                    <a:pt x="1027" y="354"/>
                  </a:lnTo>
                  <a:lnTo>
                    <a:pt x="1032" y="354"/>
                  </a:lnTo>
                  <a:lnTo>
                    <a:pt x="1036" y="354"/>
                  </a:lnTo>
                  <a:lnTo>
                    <a:pt x="1041" y="348"/>
                  </a:lnTo>
                  <a:lnTo>
                    <a:pt x="1045" y="344"/>
                  </a:lnTo>
                  <a:lnTo>
                    <a:pt x="1050" y="354"/>
                  </a:lnTo>
                  <a:lnTo>
                    <a:pt x="1054" y="354"/>
                  </a:lnTo>
                  <a:lnTo>
                    <a:pt x="1059" y="354"/>
                  </a:lnTo>
                  <a:lnTo>
                    <a:pt x="1063" y="351"/>
                  </a:lnTo>
                  <a:lnTo>
                    <a:pt x="1068" y="354"/>
                  </a:lnTo>
                  <a:lnTo>
                    <a:pt x="1072" y="351"/>
                  </a:lnTo>
                  <a:lnTo>
                    <a:pt x="1077" y="354"/>
                  </a:lnTo>
                  <a:lnTo>
                    <a:pt x="1081" y="354"/>
                  </a:lnTo>
                </a:path>
              </a:pathLst>
            </a:custGeom>
            <a:noFill/>
            <a:ln w="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277"/>
            <p:cNvSpPr>
              <a:spLocks/>
            </p:cNvSpPr>
            <p:nvPr/>
          </p:nvSpPr>
          <p:spPr bwMode="auto">
            <a:xfrm>
              <a:off x="2245" y="920"/>
              <a:ext cx="2519" cy="3313"/>
            </a:xfrm>
            <a:custGeom>
              <a:avLst/>
              <a:gdLst>
                <a:gd name="T0" fmla="*/ 9 w 1081"/>
                <a:gd name="T1" fmla="*/ 1412 h 1422"/>
                <a:gd name="T2" fmla="*/ 27 w 1081"/>
                <a:gd name="T3" fmla="*/ 1422 h 1422"/>
                <a:gd name="T4" fmla="*/ 45 w 1081"/>
                <a:gd name="T5" fmla="*/ 1422 h 1422"/>
                <a:gd name="T6" fmla="*/ 63 w 1081"/>
                <a:gd name="T7" fmla="*/ 1419 h 1422"/>
                <a:gd name="T8" fmla="*/ 81 w 1081"/>
                <a:gd name="T9" fmla="*/ 1422 h 1422"/>
                <a:gd name="T10" fmla="*/ 99 w 1081"/>
                <a:gd name="T11" fmla="*/ 1422 h 1422"/>
                <a:gd name="T12" fmla="*/ 117 w 1081"/>
                <a:gd name="T13" fmla="*/ 1422 h 1422"/>
                <a:gd name="T14" fmla="*/ 135 w 1081"/>
                <a:gd name="T15" fmla="*/ 1422 h 1422"/>
                <a:gd name="T16" fmla="*/ 153 w 1081"/>
                <a:gd name="T17" fmla="*/ 1422 h 1422"/>
                <a:gd name="T18" fmla="*/ 170 w 1081"/>
                <a:gd name="T19" fmla="*/ 1416 h 1422"/>
                <a:gd name="T20" fmla="*/ 188 w 1081"/>
                <a:gd name="T21" fmla="*/ 1422 h 1422"/>
                <a:gd name="T22" fmla="*/ 206 w 1081"/>
                <a:gd name="T23" fmla="*/ 1409 h 1422"/>
                <a:gd name="T24" fmla="*/ 224 w 1081"/>
                <a:gd name="T25" fmla="*/ 1422 h 1422"/>
                <a:gd name="T26" fmla="*/ 242 w 1081"/>
                <a:gd name="T27" fmla="*/ 1422 h 1422"/>
                <a:gd name="T28" fmla="*/ 260 w 1081"/>
                <a:gd name="T29" fmla="*/ 1422 h 1422"/>
                <a:gd name="T30" fmla="*/ 278 w 1081"/>
                <a:gd name="T31" fmla="*/ 1422 h 1422"/>
                <a:gd name="T32" fmla="*/ 296 w 1081"/>
                <a:gd name="T33" fmla="*/ 1422 h 1422"/>
                <a:gd name="T34" fmla="*/ 314 w 1081"/>
                <a:gd name="T35" fmla="*/ 1422 h 1422"/>
                <a:gd name="T36" fmla="*/ 332 w 1081"/>
                <a:gd name="T37" fmla="*/ 1422 h 1422"/>
                <a:gd name="T38" fmla="*/ 350 w 1081"/>
                <a:gd name="T39" fmla="*/ 1422 h 1422"/>
                <a:gd name="T40" fmla="*/ 368 w 1081"/>
                <a:gd name="T41" fmla="*/ 0 h 1422"/>
                <a:gd name="T42" fmla="*/ 386 w 1081"/>
                <a:gd name="T43" fmla="*/ 1396 h 1422"/>
                <a:gd name="T44" fmla="*/ 404 w 1081"/>
                <a:gd name="T45" fmla="*/ 1399 h 1422"/>
                <a:gd name="T46" fmla="*/ 422 w 1081"/>
                <a:gd name="T47" fmla="*/ 1412 h 1422"/>
                <a:gd name="T48" fmla="*/ 440 w 1081"/>
                <a:gd name="T49" fmla="*/ 1422 h 1422"/>
                <a:gd name="T50" fmla="*/ 458 w 1081"/>
                <a:gd name="T51" fmla="*/ 1422 h 1422"/>
                <a:gd name="T52" fmla="*/ 476 w 1081"/>
                <a:gd name="T53" fmla="*/ 1406 h 1422"/>
                <a:gd name="T54" fmla="*/ 494 w 1081"/>
                <a:gd name="T55" fmla="*/ 1344 h 1422"/>
                <a:gd name="T56" fmla="*/ 511 w 1081"/>
                <a:gd name="T57" fmla="*/ 1412 h 1422"/>
                <a:gd name="T58" fmla="*/ 529 w 1081"/>
                <a:gd name="T59" fmla="*/ 1419 h 1422"/>
                <a:gd name="T60" fmla="*/ 547 w 1081"/>
                <a:gd name="T61" fmla="*/ 1416 h 1422"/>
                <a:gd name="T62" fmla="*/ 565 w 1081"/>
                <a:gd name="T63" fmla="*/ 1419 h 1422"/>
                <a:gd name="T64" fmla="*/ 583 w 1081"/>
                <a:gd name="T65" fmla="*/ 1419 h 1422"/>
                <a:gd name="T66" fmla="*/ 601 w 1081"/>
                <a:gd name="T67" fmla="*/ 1422 h 1422"/>
                <a:gd name="T68" fmla="*/ 619 w 1081"/>
                <a:gd name="T69" fmla="*/ 1422 h 1422"/>
                <a:gd name="T70" fmla="*/ 637 w 1081"/>
                <a:gd name="T71" fmla="*/ 1422 h 1422"/>
                <a:gd name="T72" fmla="*/ 655 w 1081"/>
                <a:gd name="T73" fmla="*/ 1422 h 1422"/>
                <a:gd name="T74" fmla="*/ 673 w 1081"/>
                <a:gd name="T75" fmla="*/ 1422 h 1422"/>
                <a:gd name="T76" fmla="*/ 691 w 1081"/>
                <a:gd name="T77" fmla="*/ 1422 h 1422"/>
                <a:gd name="T78" fmla="*/ 709 w 1081"/>
                <a:gd name="T79" fmla="*/ 1419 h 1422"/>
                <a:gd name="T80" fmla="*/ 727 w 1081"/>
                <a:gd name="T81" fmla="*/ 1422 h 1422"/>
                <a:gd name="T82" fmla="*/ 745 w 1081"/>
                <a:gd name="T83" fmla="*/ 1422 h 1422"/>
                <a:gd name="T84" fmla="*/ 763 w 1081"/>
                <a:gd name="T85" fmla="*/ 1422 h 1422"/>
                <a:gd name="T86" fmla="*/ 781 w 1081"/>
                <a:gd name="T87" fmla="*/ 1422 h 1422"/>
                <a:gd name="T88" fmla="*/ 799 w 1081"/>
                <a:gd name="T89" fmla="*/ 1412 h 1422"/>
                <a:gd name="T90" fmla="*/ 817 w 1081"/>
                <a:gd name="T91" fmla="*/ 1419 h 1422"/>
                <a:gd name="T92" fmla="*/ 834 w 1081"/>
                <a:gd name="T93" fmla="*/ 1416 h 1422"/>
                <a:gd name="T94" fmla="*/ 852 w 1081"/>
                <a:gd name="T95" fmla="*/ 1422 h 1422"/>
                <a:gd name="T96" fmla="*/ 870 w 1081"/>
                <a:gd name="T97" fmla="*/ 1422 h 1422"/>
                <a:gd name="T98" fmla="*/ 888 w 1081"/>
                <a:gd name="T99" fmla="*/ 1422 h 1422"/>
                <a:gd name="T100" fmla="*/ 906 w 1081"/>
                <a:gd name="T101" fmla="*/ 1416 h 1422"/>
                <a:gd name="T102" fmla="*/ 924 w 1081"/>
                <a:gd name="T103" fmla="*/ 1422 h 1422"/>
                <a:gd name="T104" fmla="*/ 942 w 1081"/>
                <a:gd name="T105" fmla="*/ 1422 h 1422"/>
                <a:gd name="T106" fmla="*/ 960 w 1081"/>
                <a:gd name="T107" fmla="*/ 1419 h 1422"/>
                <a:gd name="T108" fmla="*/ 978 w 1081"/>
                <a:gd name="T109" fmla="*/ 1422 h 1422"/>
                <a:gd name="T110" fmla="*/ 996 w 1081"/>
                <a:gd name="T111" fmla="*/ 1422 h 1422"/>
                <a:gd name="T112" fmla="*/ 1014 w 1081"/>
                <a:gd name="T113" fmla="*/ 1412 h 1422"/>
                <a:gd name="T114" fmla="*/ 1032 w 1081"/>
                <a:gd name="T115" fmla="*/ 1422 h 1422"/>
                <a:gd name="T116" fmla="*/ 1050 w 1081"/>
                <a:gd name="T117" fmla="*/ 1416 h 1422"/>
                <a:gd name="T118" fmla="*/ 1068 w 1081"/>
                <a:gd name="T119" fmla="*/ 1419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81" h="1422">
                  <a:moveTo>
                    <a:pt x="0" y="1422"/>
                  </a:moveTo>
                  <a:lnTo>
                    <a:pt x="0" y="1422"/>
                  </a:lnTo>
                  <a:lnTo>
                    <a:pt x="5" y="1412"/>
                  </a:lnTo>
                  <a:lnTo>
                    <a:pt x="9" y="1412"/>
                  </a:lnTo>
                  <a:lnTo>
                    <a:pt x="13" y="1422"/>
                  </a:lnTo>
                  <a:lnTo>
                    <a:pt x="18" y="1422"/>
                  </a:lnTo>
                  <a:lnTo>
                    <a:pt x="22" y="1422"/>
                  </a:lnTo>
                  <a:lnTo>
                    <a:pt x="27" y="1422"/>
                  </a:lnTo>
                  <a:lnTo>
                    <a:pt x="31" y="1416"/>
                  </a:lnTo>
                  <a:lnTo>
                    <a:pt x="36" y="1422"/>
                  </a:lnTo>
                  <a:lnTo>
                    <a:pt x="40" y="1422"/>
                  </a:lnTo>
                  <a:lnTo>
                    <a:pt x="45" y="1422"/>
                  </a:lnTo>
                  <a:lnTo>
                    <a:pt x="49" y="1422"/>
                  </a:lnTo>
                  <a:lnTo>
                    <a:pt x="54" y="1422"/>
                  </a:lnTo>
                  <a:lnTo>
                    <a:pt x="58" y="1422"/>
                  </a:lnTo>
                  <a:lnTo>
                    <a:pt x="63" y="1419"/>
                  </a:lnTo>
                  <a:lnTo>
                    <a:pt x="67" y="1422"/>
                  </a:lnTo>
                  <a:lnTo>
                    <a:pt x="72" y="1422"/>
                  </a:lnTo>
                  <a:lnTo>
                    <a:pt x="76" y="1422"/>
                  </a:lnTo>
                  <a:lnTo>
                    <a:pt x="81" y="1422"/>
                  </a:lnTo>
                  <a:lnTo>
                    <a:pt x="85" y="1422"/>
                  </a:lnTo>
                  <a:lnTo>
                    <a:pt x="90" y="1422"/>
                  </a:lnTo>
                  <a:lnTo>
                    <a:pt x="94" y="1422"/>
                  </a:lnTo>
                  <a:lnTo>
                    <a:pt x="99" y="1422"/>
                  </a:lnTo>
                  <a:lnTo>
                    <a:pt x="103" y="1422"/>
                  </a:lnTo>
                  <a:lnTo>
                    <a:pt x="108" y="1422"/>
                  </a:lnTo>
                  <a:lnTo>
                    <a:pt x="112" y="1422"/>
                  </a:lnTo>
                  <a:lnTo>
                    <a:pt x="117" y="1422"/>
                  </a:lnTo>
                  <a:lnTo>
                    <a:pt x="121" y="1422"/>
                  </a:lnTo>
                  <a:lnTo>
                    <a:pt x="126" y="1422"/>
                  </a:lnTo>
                  <a:lnTo>
                    <a:pt x="130" y="1422"/>
                  </a:lnTo>
                  <a:lnTo>
                    <a:pt x="135" y="1422"/>
                  </a:lnTo>
                  <a:lnTo>
                    <a:pt x="139" y="1422"/>
                  </a:lnTo>
                  <a:lnTo>
                    <a:pt x="144" y="1422"/>
                  </a:lnTo>
                  <a:lnTo>
                    <a:pt x="148" y="1416"/>
                  </a:lnTo>
                  <a:lnTo>
                    <a:pt x="153" y="1422"/>
                  </a:lnTo>
                  <a:lnTo>
                    <a:pt x="157" y="1422"/>
                  </a:lnTo>
                  <a:lnTo>
                    <a:pt x="162" y="1422"/>
                  </a:lnTo>
                  <a:lnTo>
                    <a:pt x="166" y="1422"/>
                  </a:lnTo>
                  <a:lnTo>
                    <a:pt x="170" y="1416"/>
                  </a:lnTo>
                  <a:lnTo>
                    <a:pt x="175" y="1422"/>
                  </a:lnTo>
                  <a:lnTo>
                    <a:pt x="179" y="1422"/>
                  </a:lnTo>
                  <a:lnTo>
                    <a:pt x="184" y="1422"/>
                  </a:lnTo>
                  <a:lnTo>
                    <a:pt x="188" y="1422"/>
                  </a:lnTo>
                  <a:lnTo>
                    <a:pt x="193" y="1422"/>
                  </a:lnTo>
                  <a:lnTo>
                    <a:pt x="197" y="1422"/>
                  </a:lnTo>
                  <a:lnTo>
                    <a:pt x="202" y="1422"/>
                  </a:lnTo>
                  <a:lnTo>
                    <a:pt x="206" y="1409"/>
                  </a:lnTo>
                  <a:lnTo>
                    <a:pt x="211" y="1422"/>
                  </a:lnTo>
                  <a:lnTo>
                    <a:pt x="215" y="1416"/>
                  </a:lnTo>
                  <a:lnTo>
                    <a:pt x="220" y="1419"/>
                  </a:lnTo>
                  <a:lnTo>
                    <a:pt x="224" y="1422"/>
                  </a:lnTo>
                  <a:lnTo>
                    <a:pt x="229" y="1422"/>
                  </a:lnTo>
                  <a:lnTo>
                    <a:pt x="233" y="1422"/>
                  </a:lnTo>
                  <a:lnTo>
                    <a:pt x="238" y="1422"/>
                  </a:lnTo>
                  <a:lnTo>
                    <a:pt x="242" y="1422"/>
                  </a:lnTo>
                  <a:lnTo>
                    <a:pt x="247" y="1422"/>
                  </a:lnTo>
                  <a:lnTo>
                    <a:pt x="251" y="1422"/>
                  </a:lnTo>
                  <a:lnTo>
                    <a:pt x="256" y="1422"/>
                  </a:lnTo>
                  <a:lnTo>
                    <a:pt x="260" y="1422"/>
                  </a:lnTo>
                  <a:lnTo>
                    <a:pt x="265" y="1422"/>
                  </a:lnTo>
                  <a:lnTo>
                    <a:pt x="269" y="1422"/>
                  </a:lnTo>
                  <a:lnTo>
                    <a:pt x="274" y="1422"/>
                  </a:lnTo>
                  <a:lnTo>
                    <a:pt x="278" y="1422"/>
                  </a:lnTo>
                  <a:lnTo>
                    <a:pt x="283" y="1422"/>
                  </a:lnTo>
                  <a:lnTo>
                    <a:pt x="287" y="1422"/>
                  </a:lnTo>
                  <a:lnTo>
                    <a:pt x="292" y="1422"/>
                  </a:lnTo>
                  <a:lnTo>
                    <a:pt x="296" y="1422"/>
                  </a:lnTo>
                  <a:lnTo>
                    <a:pt x="301" y="1422"/>
                  </a:lnTo>
                  <a:lnTo>
                    <a:pt x="305" y="1422"/>
                  </a:lnTo>
                  <a:lnTo>
                    <a:pt x="310" y="1422"/>
                  </a:lnTo>
                  <a:lnTo>
                    <a:pt x="314" y="1422"/>
                  </a:lnTo>
                  <a:lnTo>
                    <a:pt x="319" y="1422"/>
                  </a:lnTo>
                  <a:lnTo>
                    <a:pt x="323" y="1422"/>
                  </a:lnTo>
                  <a:lnTo>
                    <a:pt x="328" y="1419"/>
                  </a:lnTo>
                  <a:lnTo>
                    <a:pt x="332" y="1422"/>
                  </a:lnTo>
                  <a:lnTo>
                    <a:pt x="336" y="1416"/>
                  </a:lnTo>
                  <a:lnTo>
                    <a:pt x="341" y="1422"/>
                  </a:lnTo>
                  <a:lnTo>
                    <a:pt x="345" y="1422"/>
                  </a:lnTo>
                  <a:lnTo>
                    <a:pt x="350" y="1422"/>
                  </a:lnTo>
                  <a:lnTo>
                    <a:pt x="354" y="1422"/>
                  </a:lnTo>
                  <a:lnTo>
                    <a:pt x="359" y="1338"/>
                  </a:lnTo>
                  <a:lnTo>
                    <a:pt x="363" y="944"/>
                  </a:lnTo>
                  <a:lnTo>
                    <a:pt x="368" y="0"/>
                  </a:lnTo>
                  <a:lnTo>
                    <a:pt x="372" y="342"/>
                  </a:lnTo>
                  <a:lnTo>
                    <a:pt x="377" y="830"/>
                  </a:lnTo>
                  <a:lnTo>
                    <a:pt x="381" y="1289"/>
                  </a:lnTo>
                  <a:lnTo>
                    <a:pt x="386" y="1396"/>
                  </a:lnTo>
                  <a:lnTo>
                    <a:pt x="390" y="1390"/>
                  </a:lnTo>
                  <a:lnTo>
                    <a:pt x="395" y="1383"/>
                  </a:lnTo>
                  <a:lnTo>
                    <a:pt x="399" y="1403"/>
                  </a:lnTo>
                  <a:lnTo>
                    <a:pt x="404" y="1399"/>
                  </a:lnTo>
                  <a:lnTo>
                    <a:pt x="408" y="1422"/>
                  </a:lnTo>
                  <a:lnTo>
                    <a:pt x="413" y="1419"/>
                  </a:lnTo>
                  <a:lnTo>
                    <a:pt x="417" y="1419"/>
                  </a:lnTo>
                  <a:lnTo>
                    <a:pt x="422" y="1412"/>
                  </a:lnTo>
                  <a:lnTo>
                    <a:pt x="426" y="1422"/>
                  </a:lnTo>
                  <a:lnTo>
                    <a:pt x="431" y="1406"/>
                  </a:lnTo>
                  <a:lnTo>
                    <a:pt x="435" y="1422"/>
                  </a:lnTo>
                  <a:lnTo>
                    <a:pt x="440" y="1422"/>
                  </a:lnTo>
                  <a:lnTo>
                    <a:pt x="444" y="1416"/>
                  </a:lnTo>
                  <a:lnTo>
                    <a:pt x="449" y="1419"/>
                  </a:lnTo>
                  <a:lnTo>
                    <a:pt x="453" y="1422"/>
                  </a:lnTo>
                  <a:lnTo>
                    <a:pt x="458" y="1422"/>
                  </a:lnTo>
                  <a:lnTo>
                    <a:pt x="462" y="1422"/>
                  </a:lnTo>
                  <a:lnTo>
                    <a:pt x="467" y="1419"/>
                  </a:lnTo>
                  <a:lnTo>
                    <a:pt x="471" y="1419"/>
                  </a:lnTo>
                  <a:lnTo>
                    <a:pt x="476" y="1406"/>
                  </a:lnTo>
                  <a:lnTo>
                    <a:pt x="480" y="1403"/>
                  </a:lnTo>
                  <a:lnTo>
                    <a:pt x="485" y="1373"/>
                  </a:lnTo>
                  <a:lnTo>
                    <a:pt x="489" y="1237"/>
                  </a:lnTo>
                  <a:lnTo>
                    <a:pt x="494" y="1344"/>
                  </a:lnTo>
                  <a:lnTo>
                    <a:pt x="498" y="1380"/>
                  </a:lnTo>
                  <a:lnTo>
                    <a:pt x="502" y="1396"/>
                  </a:lnTo>
                  <a:lnTo>
                    <a:pt x="507" y="1412"/>
                  </a:lnTo>
                  <a:lnTo>
                    <a:pt x="511" y="1412"/>
                  </a:lnTo>
                  <a:lnTo>
                    <a:pt x="516" y="1419"/>
                  </a:lnTo>
                  <a:lnTo>
                    <a:pt x="520" y="1416"/>
                  </a:lnTo>
                  <a:lnTo>
                    <a:pt x="525" y="1419"/>
                  </a:lnTo>
                  <a:lnTo>
                    <a:pt x="529" y="1419"/>
                  </a:lnTo>
                  <a:lnTo>
                    <a:pt x="534" y="1416"/>
                  </a:lnTo>
                  <a:lnTo>
                    <a:pt x="538" y="1422"/>
                  </a:lnTo>
                  <a:lnTo>
                    <a:pt x="543" y="1419"/>
                  </a:lnTo>
                  <a:lnTo>
                    <a:pt x="547" y="1416"/>
                  </a:lnTo>
                  <a:lnTo>
                    <a:pt x="552" y="1399"/>
                  </a:lnTo>
                  <a:lnTo>
                    <a:pt x="556" y="1419"/>
                  </a:lnTo>
                  <a:lnTo>
                    <a:pt x="561" y="1419"/>
                  </a:lnTo>
                  <a:lnTo>
                    <a:pt x="565" y="1419"/>
                  </a:lnTo>
                  <a:lnTo>
                    <a:pt x="570" y="1403"/>
                  </a:lnTo>
                  <a:lnTo>
                    <a:pt x="574" y="1416"/>
                  </a:lnTo>
                  <a:lnTo>
                    <a:pt x="579" y="1422"/>
                  </a:lnTo>
                  <a:lnTo>
                    <a:pt x="583" y="1419"/>
                  </a:lnTo>
                  <a:lnTo>
                    <a:pt x="588" y="1422"/>
                  </a:lnTo>
                  <a:lnTo>
                    <a:pt x="592" y="1412"/>
                  </a:lnTo>
                  <a:lnTo>
                    <a:pt x="597" y="1393"/>
                  </a:lnTo>
                  <a:lnTo>
                    <a:pt x="601" y="1422"/>
                  </a:lnTo>
                  <a:lnTo>
                    <a:pt x="606" y="1422"/>
                  </a:lnTo>
                  <a:lnTo>
                    <a:pt x="610" y="1416"/>
                  </a:lnTo>
                  <a:lnTo>
                    <a:pt x="615" y="1422"/>
                  </a:lnTo>
                  <a:lnTo>
                    <a:pt x="619" y="1422"/>
                  </a:lnTo>
                  <a:lnTo>
                    <a:pt x="624" y="1422"/>
                  </a:lnTo>
                  <a:lnTo>
                    <a:pt x="628" y="1422"/>
                  </a:lnTo>
                  <a:lnTo>
                    <a:pt x="633" y="1422"/>
                  </a:lnTo>
                  <a:lnTo>
                    <a:pt x="637" y="1422"/>
                  </a:lnTo>
                  <a:lnTo>
                    <a:pt x="642" y="1422"/>
                  </a:lnTo>
                  <a:lnTo>
                    <a:pt x="646" y="1422"/>
                  </a:lnTo>
                  <a:lnTo>
                    <a:pt x="651" y="1422"/>
                  </a:lnTo>
                  <a:lnTo>
                    <a:pt x="655" y="1422"/>
                  </a:lnTo>
                  <a:lnTo>
                    <a:pt x="660" y="1422"/>
                  </a:lnTo>
                  <a:lnTo>
                    <a:pt x="664" y="1422"/>
                  </a:lnTo>
                  <a:lnTo>
                    <a:pt x="668" y="1422"/>
                  </a:lnTo>
                  <a:lnTo>
                    <a:pt x="673" y="1422"/>
                  </a:lnTo>
                  <a:lnTo>
                    <a:pt x="677" y="1422"/>
                  </a:lnTo>
                  <a:lnTo>
                    <a:pt x="682" y="1422"/>
                  </a:lnTo>
                  <a:lnTo>
                    <a:pt x="686" y="1422"/>
                  </a:lnTo>
                  <a:lnTo>
                    <a:pt x="691" y="1422"/>
                  </a:lnTo>
                  <a:lnTo>
                    <a:pt x="695" y="1422"/>
                  </a:lnTo>
                  <a:lnTo>
                    <a:pt x="700" y="1422"/>
                  </a:lnTo>
                  <a:lnTo>
                    <a:pt x="704" y="1412"/>
                  </a:lnTo>
                  <a:lnTo>
                    <a:pt x="709" y="1419"/>
                  </a:lnTo>
                  <a:lnTo>
                    <a:pt x="713" y="1419"/>
                  </a:lnTo>
                  <a:lnTo>
                    <a:pt x="718" y="1422"/>
                  </a:lnTo>
                  <a:lnTo>
                    <a:pt x="722" y="1412"/>
                  </a:lnTo>
                  <a:lnTo>
                    <a:pt x="727" y="1422"/>
                  </a:lnTo>
                  <a:lnTo>
                    <a:pt x="731" y="1422"/>
                  </a:lnTo>
                  <a:lnTo>
                    <a:pt x="736" y="1416"/>
                  </a:lnTo>
                  <a:lnTo>
                    <a:pt x="740" y="1422"/>
                  </a:lnTo>
                  <a:lnTo>
                    <a:pt x="745" y="1422"/>
                  </a:lnTo>
                  <a:lnTo>
                    <a:pt x="749" y="1416"/>
                  </a:lnTo>
                  <a:lnTo>
                    <a:pt x="754" y="1409"/>
                  </a:lnTo>
                  <a:lnTo>
                    <a:pt x="758" y="1422"/>
                  </a:lnTo>
                  <a:lnTo>
                    <a:pt x="763" y="1422"/>
                  </a:lnTo>
                  <a:lnTo>
                    <a:pt x="767" y="1419"/>
                  </a:lnTo>
                  <a:lnTo>
                    <a:pt x="772" y="1422"/>
                  </a:lnTo>
                  <a:lnTo>
                    <a:pt x="776" y="1422"/>
                  </a:lnTo>
                  <a:lnTo>
                    <a:pt x="781" y="1422"/>
                  </a:lnTo>
                  <a:lnTo>
                    <a:pt x="785" y="1422"/>
                  </a:lnTo>
                  <a:lnTo>
                    <a:pt x="790" y="1422"/>
                  </a:lnTo>
                  <a:lnTo>
                    <a:pt x="794" y="1419"/>
                  </a:lnTo>
                  <a:lnTo>
                    <a:pt x="799" y="1412"/>
                  </a:lnTo>
                  <a:lnTo>
                    <a:pt x="803" y="1422"/>
                  </a:lnTo>
                  <a:lnTo>
                    <a:pt x="808" y="1416"/>
                  </a:lnTo>
                  <a:lnTo>
                    <a:pt x="812" y="1416"/>
                  </a:lnTo>
                  <a:lnTo>
                    <a:pt x="817" y="1419"/>
                  </a:lnTo>
                  <a:lnTo>
                    <a:pt x="821" y="1422"/>
                  </a:lnTo>
                  <a:lnTo>
                    <a:pt x="825" y="1422"/>
                  </a:lnTo>
                  <a:lnTo>
                    <a:pt x="830" y="1412"/>
                  </a:lnTo>
                  <a:lnTo>
                    <a:pt x="834" y="1416"/>
                  </a:lnTo>
                  <a:lnTo>
                    <a:pt x="839" y="1422"/>
                  </a:lnTo>
                  <a:lnTo>
                    <a:pt x="843" y="1412"/>
                  </a:lnTo>
                  <a:lnTo>
                    <a:pt x="848" y="1416"/>
                  </a:lnTo>
                  <a:lnTo>
                    <a:pt x="852" y="1422"/>
                  </a:lnTo>
                  <a:lnTo>
                    <a:pt x="857" y="1422"/>
                  </a:lnTo>
                  <a:lnTo>
                    <a:pt x="861" y="1416"/>
                  </a:lnTo>
                  <a:lnTo>
                    <a:pt x="866" y="1422"/>
                  </a:lnTo>
                  <a:lnTo>
                    <a:pt x="870" y="1422"/>
                  </a:lnTo>
                  <a:lnTo>
                    <a:pt x="875" y="1416"/>
                  </a:lnTo>
                  <a:lnTo>
                    <a:pt x="879" y="1416"/>
                  </a:lnTo>
                  <a:lnTo>
                    <a:pt x="884" y="1403"/>
                  </a:lnTo>
                  <a:lnTo>
                    <a:pt x="888" y="1422"/>
                  </a:lnTo>
                  <a:lnTo>
                    <a:pt x="893" y="1422"/>
                  </a:lnTo>
                  <a:lnTo>
                    <a:pt x="897" y="1422"/>
                  </a:lnTo>
                  <a:lnTo>
                    <a:pt x="902" y="1416"/>
                  </a:lnTo>
                  <a:lnTo>
                    <a:pt x="906" y="1416"/>
                  </a:lnTo>
                  <a:lnTo>
                    <a:pt x="911" y="1422"/>
                  </a:lnTo>
                  <a:lnTo>
                    <a:pt x="915" y="1422"/>
                  </a:lnTo>
                  <a:lnTo>
                    <a:pt x="920" y="1419"/>
                  </a:lnTo>
                  <a:lnTo>
                    <a:pt x="924" y="1422"/>
                  </a:lnTo>
                  <a:lnTo>
                    <a:pt x="929" y="1422"/>
                  </a:lnTo>
                  <a:lnTo>
                    <a:pt x="933" y="1416"/>
                  </a:lnTo>
                  <a:lnTo>
                    <a:pt x="938" y="1422"/>
                  </a:lnTo>
                  <a:lnTo>
                    <a:pt x="942" y="1422"/>
                  </a:lnTo>
                  <a:lnTo>
                    <a:pt x="947" y="1419"/>
                  </a:lnTo>
                  <a:lnTo>
                    <a:pt x="951" y="1422"/>
                  </a:lnTo>
                  <a:lnTo>
                    <a:pt x="956" y="1422"/>
                  </a:lnTo>
                  <a:lnTo>
                    <a:pt x="960" y="1419"/>
                  </a:lnTo>
                  <a:lnTo>
                    <a:pt x="965" y="1422"/>
                  </a:lnTo>
                  <a:lnTo>
                    <a:pt x="969" y="1416"/>
                  </a:lnTo>
                  <a:lnTo>
                    <a:pt x="974" y="1419"/>
                  </a:lnTo>
                  <a:lnTo>
                    <a:pt x="978" y="1422"/>
                  </a:lnTo>
                  <a:lnTo>
                    <a:pt x="983" y="1406"/>
                  </a:lnTo>
                  <a:lnTo>
                    <a:pt x="987" y="1422"/>
                  </a:lnTo>
                  <a:lnTo>
                    <a:pt x="992" y="1416"/>
                  </a:lnTo>
                  <a:lnTo>
                    <a:pt x="996" y="1422"/>
                  </a:lnTo>
                  <a:lnTo>
                    <a:pt x="1000" y="1422"/>
                  </a:lnTo>
                  <a:lnTo>
                    <a:pt x="1005" y="1412"/>
                  </a:lnTo>
                  <a:lnTo>
                    <a:pt x="1009" y="1416"/>
                  </a:lnTo>
                  <a:lnTo>
                    <a:pt x="1014" y="1412"/>
                  </a:lnTo>
                  <a:lnTo>
                    <a:pt x="1018" y="1422"/>
                  </a:lnTo>
                  <a:lnTo>
                    <a:pt x="1023" y="1422"/>
                  </a:lnTo>
                  <a:lnTo>
                    <a:pt x="1027" y="1422"/>
                  </a:lnTo>
                  <a:lnTo>
                    <a:pt x="1032" y="1422"/>
                  </a:lnTo>
                  <a:lnTo>
                    <a:pt x="1036" y="1422"/>
                  </a:lnTo>
                  <a:lnTo>
                    <a:pt x="1041" y="1419"/>
                  </a:lnTo>
                  <a:lnTo>
                    <a:pt x="1045" y="1422"/>
                  </a:lnTo>
                  <a:lnTo>
                    <a:pt x="1050" y="1416"/>
                  </a:lnTo>
                  <a:lnTo>
                    <a:pt x="1054" y="1422"/>
                  </a:lnTo>
                  <a:lnTo>
                    <a:pt x="1059" y="1422"/>
                  </a:lnTo>
                  <a:lnTo>
                    <a:pt x="1063" y="1422"/>
                  </a:lnTo>
                  <a:lnTo>
                    <a:pt x="1068" y="1419"/>
                  </a:lnTo>
                  <a:lnTo>
                    <a:pt x="1072" y="1422"/>
                  </a:lnTo>
                  <a:lnTo>
                    <a:pt x="1077" y="1419"/>
                  </a:lnTo>
                  <a:lnTo>
                    <a:pt x="1081" y="1422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Rectangle 278"/>
            <p:cNvSpPr>
              <a:spLocks noChangeArrowheads="1"/>
            </p:cNvSpPr>
            <p:nvPr/>
          </p:nvSpPr>
          <p:spPr bwMode="auto">
            <a:xfrm>
              <a:off x="3044" y="810"/>
              <a:ext cx="12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2.3</a:t>
              </a:r>
              <a:r>
                <a:rPr kumimoji="0" lang="pl-PL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4" name="Rectangle 279"/>
            <p:cNvSpPr>
              <a:spLocks noChangeArrowheads="1"/>
            </p:cNvSpPr>
            <p:nvPr/>
          </p:nvSpPr>
          <p:spPr bwMode="auto">
            <a:xfrm>
              <a:off x="3324" y="3704"/>
              <a:ext cx="12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2.6</a:t>
              </a:r>
              <a:r>
                <a:rPr kumimoji="0" lang="pl-PL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489" name="pole tekstowe 488"/>
          <p:cNvSpPr txBox="1"/>
          <p:nvPr/>
        </p:nvSpPr>
        <p:spPr>
          <a:xfrm>
            <a:off x="7306846" y="25004"/>
            <a:ext cx="2242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4.71 </a:t>
            </a:r>
            <a:r>
              <a:rPr lang="pl-PL" dirty="0" err="1"/>
              <a:t>pg</a:t>
            </a:r>
            <a:r>
              <a:rPr lang="pl-PL" dirty="0"/>
              <a:t>/</a:t>
            </a:r>
            <a:r>
              <a:rPr lang="pl-PL" dirty="0" err="1"/>
              <a:t>mL</a:t>
            </a:r>
            <a:r>
              <a:rPr lang="pl-PL" dirty="0"/>
              <a:t> fT3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219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pole tekstowe 284"/>
          <p:cNvSpPr txBox="1"/>
          <p:nvPr/>
        </p:nvSpPr>
        <p:spPr>
          <a:xfrm>
            <a:off x="1794882" y="84693"/>
            <a:ext cx="2242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51.17 </a:t>
            </a:r>
            <a:r>
              <a:rPr lang="pl-PL" dirty="0" err="1"/>
              <a:t>pg</a:t>
            </a:r>
            <a:r>
              <a:rPr lang="pl-PL" dirty="0"/>
              <a:t>/</a:t>
            </a:r>
            <a:r>
              <a:rPr lang="pl-PL" dirty="0" err="1"/>
              <a:t>mL</a:t>
            </a:r>
            <a:r>
              <a:rPr lang="pl-PL" dirty="0"/>
              <a:t> fT4</a:t>
            </a:r>
            <a:endParaRPr lang="en-US" dirty="0"/>
          </a:p>
        </p:txBody>
      </p:sp>
      <p:sp>
        <p:nvSpPr>
          <p:cNvPr id="286" name="pole tekstowe 285"/>
          <p:cNvSpPr txBox="1"/>
          <p:nvPr/>
        </p:nvSpPr>
        <p:spPr>
          <a:xfrm>
            <a:off x="7306846" y="25004"/>
            <a:ext cx="2242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243.39 </a:t>
            </a:r>
            <a:r>
              <a:rPr lang="pl-PL" dirty="0" err="1"/>
              <a:t>pg</a:t>
            </a:r>
            <a:r>
              <a:rPr lang="pl-PL" dirty="0"/>
              <a:t>/</a:t>
            </a:r>
            <a:r>
              <a:rPr lang="pl-PL" dirty="0" err="1"/>
              <a:t>mL</a:t>
            </a:r>
            <a:r>
              <a:rPr lang="pl-PL" dirty="0"/>
              <a:t> fT3</a:t>
            </a:r>
            <a:endParaRPr lang="en-US" dirty="0"/>
          </a:p>
        </p:txBody>
      </p:sp>
      <p:grpSp>
        <p:nvGrpSpPr>
          <p:cNvPr id="897" name="Grupa 896"/>
          <p:cNvGrpSpPr/>
          <p:nvPr/>
        </p:nvGrpSpPr>
        <p:grpSpPr>
          <a:xfrm>
            <a:off x="451114" y="663046"/>
            <a:ext cx="4680000" cy="5794374"/>
            <a:chOff x="451115" y="663046"/>
            <a:chExt cx="4588671" cy="5794374"/>
          </a:xfrm>
        </p:grpSpPr>
        <p:grpSp>
          <p:nvGrpSpPr>
            <p:cNvPr id="290" name="Group 488"/>
            <p:cNvGrpSpPr>
              <a:grpSpLocks/>
            </p:cNvGrpSpPr>
            <p:nvPr/>
          </p:nvGrpSpPr>
          <p:grpSpPr bwMode="auto">
            <a:xfrm>
              <a:off x="642410" y="663046"/>
              <a:ext cx="4397376" cy="5794374"/>
              <a:chOff x="2026" y="759"/>
              <a:chExt cx="2770" cy="3650"/>
            </a:xfrm>
          </p:grpSpPr>
          <p:sp>
            <p:nvSpPr>
              <p:cNvPr id="443" name="Rectangle 291"/>
              <p:cNvSpPr>
                <a:spLocks noChangeArrowheads="1"/>
              </p:cNvSpPr>
              <p:nvPr/>
            </p:nvSpPr>
            <p:spPr bwMode="auto">
              <a:xfrm>
                <a:off x="2026" y="759"/>
                <a:ext cx="2770" cy="4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Line 295"/>
              <p:cNvSpPr>
                <a:spLocks noChangeShapeType="1"/>
              </p:cNvSpPr>
              <p:nvPr/>
            </p:nvSpPr>
            <p:spPr bwMode="auto">
              <a:xfrm>
                <a:off x="2250" y="4233"/>
                <a:ext cx="25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Line 296"/>
              <p:cNvSpPr>
                <a:spLocks noChangeShapeType="1"/>
              </p:cNvSpPr>
              <p:nvPr/>
            </p:nvSpPr>
            <p:spPr bwMode="auto">
              <a:xfrm>
                <a:off x="2285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Line 297"/>
              <p:cNvSpPr>
                <a:spLocks noChangeShapeType="1"/>
              </p:cNvSpPr>
              <p:nvPr/>
            </p:nvSpPr>
            <p:spPr bwMode="auto">
              <a:xfrm>
                <a:off x="2334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" name="Line 298"/>
              <p:cNvSpPr>
                <a:spLocks noChangeShapeType="1"/>
              </p:cNvSpPr>
              <p:nvPr/>
            </p:nvSpPr>
            <p:spPr bwMode="auto">
              <a:xfrm>
                <a:off x="2380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" name="Line 299"/>
              <p:cNvSpPr>
                <a:spLocks noChangeShapeType="1"/>
              </p:cNvSpPr>
              <p:nvPr/>
            </p:nvSpPr>
            <p:spPr bwMode="auto">
              <a:xfrm>
                <a:off x="2429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2" name="Line 300"/>
              <p:cNvSpPr>
                <a:spLocks noChangeShapeType="1"/>
              </p:cNvSpPr>
              <p:nvPr/>
            </p:nvSpPr>
            <p:spPr bwMode="auto">
              <a:xfrm>
                <a:off x="2476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Line 301"/>
              <p:cNvSpPr>
                <a:spLocks noChangeShapeType="1"/>
              </p:cNvSpPr>
              <p:nvPr/>
            </p:nvSpPr>
            <p:spPr bwMode="auto">
              <a:xfrm>
                <a:off x="2525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4" name="Line 302"/>
              <p:cNvSpPr>
                <a:spLocks noChangeShapeType="1"/>
              </p:cNvSpPr>
              <p:nvPr/>
            </p:nvSpPr>
            <p:spPr bwMode="auto">
              <a:xfrm>
                <a:off x="2574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5" name="Line 303"/>
              <p:cNvSpPr>
                <a:spLocks noChangeShapeType="1"/>
              </p:cNvSpPr>
              <p:nvPr/>
            </p:nvSpPr>
            <p:spPr bwMode="auto">
              <a:xfrm>
                <a:off x="2620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Line 304"/>
              <p:cNvSpPr>
                <a:spLocks noChangeShapeType="1"/>
              </p:cNvSpPr>
              <p:nvPr/>
            </p:nvSpPr>
            <p:spPr bwMode="auto">
              <a:xfrm>
                <a:off x="2669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7" name="Line 305"/>
              <p:cNvSpPr>
                <a:spLocks noChangeShapeType="1"/>
              </p:cNvSpPr>
              <p:nvPr/>
            </p:nvSpPr>
            <p:spPr bwMode="auto">
              <a:xfrm>
                <a:off x="2716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8" name="Line 306"/>
              <p:cNvSpPr>
                <a:spLocks noChangeShapeType="1"/>
              </p:cNvSpPr>
              <p:nvPr/>
            </p:nvSpPr>
            <p:spPr bwMode="auto">
              <a:xfrm>
                <a:off x="2765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9" name="Line 307"/>
              <p:cNvSpPr>
                <a:spLocks noChangeShapeType="1"/>
              </p:cNvSpPr>
              <p:nvPr/>
            </p:nvSpPr>
            <p:spPr bwMode="auto">
              <a:xfrm>
                <a:off x="2813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" name="Line 308"/>
              <p:cNvSpPr>
                <a:spLocks noChangeShapeType="1"/>
              </p:cNvSpPr>
              <p:nvPr/>
            </p:nvSpPr>
            <p:spPr bwMode="auto">
              <a:xfrm>
                <a:off x="2860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" name="Line 309"/>
              <p:cNvSpPr>
                <a:spLocks noChangeShapeType="1"/>
              </p:cNvSpPr>
              <p:nvPr/>
            </p:nvSpPr>
            <p:spPr bwMode="auto">
              <a:xfrm>
                <a:off x="2909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2" name="Line 310"/>
              <p:cNvSpPr>
                <a:spLocks noChangeShapeType="1"/>
              </p:cNvSpPr>
              <p:nvPr/>
            </p:nvSpPr>
            <p:spPr bwMode="auto">
              <a:xfrm>
                <a:off x="2958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3" name="Line 311"/>
              <p:cNvSpPr>
                <a:spLocks noChangeShapeType="1"/>
              </p:cNvSpPr>
              <p:nvPr/>
            </p:nvSpPr>
            <p:spPr bwMode="auto">
              <a:xfrm>
                <a:off x="3005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4" name="Line 312"/>
              <p:cNvSpPr>
                <a:spLocks noChangeShapeType="1"/>
              </p:cNvSpPr>
              <p:nvPr/>
            </p:nvSpPr>
            <p:spPr bwMode="auto">
              <a:xfrm>
                <a:off x="3053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5" name="Line 313"/>
              <p:cNvSpPr>
                <a:spLocks noChangeShapeType="1"/>
              </p:cNvSpPr>
              <p:nvPr/>
            </p:nvSpPr>
            <p:spPr bwMode="auto">
              <a:xfrm>
                <a:off x="3100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6" name="Line 314"/>
              <p:cNvSpPr>
                <a:spLocks noChangeShapeType="1"/>
              </p:cNvSpPr>
              <p:nvPr/>
            </p:nvSpPr>
            <p:spPr bwMode="auto">
              <a:xfrm>
                <a:off x="3149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7" name="Line 315"/>
              <p:cNvSpPr>
                <a:spLocks noChangeShapeType="1"/>
              </p:cNvSpPr>
              <p:nvPr/>
            </p:nvSpPr>
            <p:spPr bwMode="auto">
              <a:xfrm>
                <a:off x="3198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8" name="Line 316"/>
              <p:cNvSpPr>
                <a:spLocks noChangeShapeType="1"/>
              </p:cNvSpPr>
              <p:nvPr/>
            </p:nvSpPr>
            <p:spPr bwMode="auto">
              <a:xfrm>
                <a:off x="3244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9" name="Line 317"/>
              <p:cNvSpPr>
                <a:spLocks noChangeShapeType="1"/>
              </p:cNvSpPr>
              <p:nvPr/>
            </p:nvSpPr>
            <p:spPr bwMode="auto">
              <a:xfrm>
                <a:off x="3293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0" name="Line 318"/>
              <p:cNvSpPr>
                <a:spLocks noChangeShapeType="1"/>
              </p:cNvSpPr>
              <p:nvPr/>
            </p:nvSpPr>
            <p:spPr bwMode="auto">
              <a:xfrm>
                <a:off x="3340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" name="Line 319"/>
              <p:cNvSpPr>
                <a:spLocks noChangeShapeType="1"/>
              </p:cNvSpPr>
              <p:nvPr/>
            </p:nvSpPr>
            <p:spPr bwMode="auto">
              <a:xfrm>
                <a:off x="3389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2" name="Line 320"/>
              <p:cNvSpPr>
                <a:spLocks noChangeShapeType="1"/>
              </p:cNvSpPr>
              <p:nvPr/>
            </p:nvSpPr>
            <p:spPr bwMode="auto">
              <a:xfrm>
                <a:off x="3438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3" name="Line 321"/>
              <p:cNvSpPr>
                <a:spLocks noChangeShapeType="1"/>
              </p:cNvSpPr>
              <p:nvPr/>
            </p:nvSpPr>
            <p:spPr bwMode="auto">
              <a:xfrm>
                <a:off x="3484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4" name="Line 322"/>
              <p:cNvSpPr>
                <a:spLocks noChangeShapeType="1"/>
              </p:cNvSpPr>
              <p:nvPr/>
            </p:nvSpPr>
            <p:spPr bwMode="auto">
              <a:xfrm>
                <a:off x="3533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5" name="Line 323"/>
              <p:cNvSpPr>
                <a:spLocks noChangeShapeType="1"/>
              </p:cNvSpPr>
              <p:nvPr/>
            </p:nvSpPr>
            <p:spPr bwMode="auto">
              <a:xfrm>
                <a:off x="3582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6" name="Line 324"/>
              <p:cNvSpPr>
                <a:spLocks noChangeShapeType="1"/>
              </p:cNvSpPr>
              <p:nvPr/>
            </p:nvSpPr>
            <p:spPr bwMode="auto">
              <a:xfrm>
                <a:off x="3629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7" name="Line 325"/>
              <p:cNvSpPr>
                <a:spLocks noChangeShapeType="1"/>
              </p:cNvSpPr>
              <p:nvPr/>
            </p:nvSpPr>
            <p:spPr bwMode="auto">
              <a:xfrm>
                <a:off x="3678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8" name="Line 326"/>
              <p:cNvSpPr>
                <a:spLocks noChangeShapeType="1"/>
              </p:cNvSpPr>
              <p:nvPr/>
            </p:nvSpPr>
            <p:spPr bwMode="auto">
              <a:xfrm>
                <a:off x="3724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Line 327"/>
              <p:cNvSpPr>
                <a:spLocks noChangeShapeType="1"/>
              </p:cNvSpPr>
              <p:nvPr/>
            </p:nvSpPr>
            <p:spPr bwMode="auto">
              <a:xfrm>
                <a:off x="3773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0" name="Line 328"/>
              <p:cNvSpPr>
                <a:spLocks noChangeShapeType="1"/>
              </p:cNvSpPr>
              <p:nvPr/>
            </p:nvSpPr>
            <p:spPr bwMode="auto">
              <a:xfrm>
                <a:off x="3822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1" name="Line 329"/>
              <p:cNvSpPr>
                <a:spLocks noChangeShapeType="1"/>
              </p:cNvSpPr>
              <p:nvPr/>
            </p:nvSpPr>
            <p:spPr bwMode="auto">
              <a:xfrm>
                <a:off x="3869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2" name="Line 330"/>
              <p:cNvSpPr>
                <a:spLocks noChangeShapeType="1"/>
              </p:cNvSpPr>
              <p:nvPr/>
            </p:nvSpPr>
            <p:spPr bwMode="auto">
              <a:xfrm>
                <a:off x="3918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Line 331"/>
              <p:cNvSpPr>
                <a:spLocks noChangeShapeType="1"/>
              </p:cNvSpPr>
              <p:nvPr/>
            </p:nvSpPr>
            <p:spPr bwMode="auto">
              <a:xfrm>
                <a:off x="3967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4" name="Line 332"/>
              <p:cNvSpPr>
                <a:spLocks noChangeShapeType="1"/>
              </p:cNvSpPr>
              <p:nvPr/>
            </p:nvSpPr>
            <p:spPr bwMode="auto">
              <a:xfrm>
                <a:off x="4013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5" name="Line 333"/>
              <p:cNvSpPr>
                <a:spLocks noChangeShapeType="1"/>
              </p:cNvSpPr>
              <p:nvPr/>
            </p:nvSpPr>
            <p:spPr bwMode="auto">
              <a:xfrm>
                <a:off x="4062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6" name="Line 334"/>
              <p:cNvSpPr>
                <a:spLocks noChangeShapeType="1"/>
              </p:cNvSpPr>
              <p:nvPr/>
            </p:nvSpPr>
            <p:spPr bwMode="auto">
              <a:xfrm>
                <a:off x="4109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Line 335"/>
              <p:cNvSpPr>
                <a:spLocks noChangeShapeType="1"/>
              </p:cNvSpPr>
              <p:nvPr/>
            </p:nvSpPr>
            <p:spPr bwMode="auto">
              <a:xfrm>
                <a:off x="4158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" name="Line 336"/>
              <p:cNvSpPr>
                <a:spLocks noChangeShapeType="1"/>
              </p:cNvSpPr>
              <p:nvPr/>
            </p:nvSpPr>
            <p:spPr bwMode="auto">
              <a:xfrm>
                <a:off x="4207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" name="Line 337"/>
              <p:cNvSpPr>
                <a:spLocks noChangeShapeType="1"/>
              </p:cNvSpPr>
              <p:nvPr/>
            </p:nvSpPr>
            <p:spPr bwMode="auto">
              <a:xfrm>
                <a:off x="4253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" name="Line 338"/>
              <p:cNvSpPr>
                <a:spLocks noChangeShapeType="1"/>
              </p:cNvSpPr>
              <p:nvPr/>
            </p:nvSpPr>
            <p:spPr bwMode="auto">
              <a:xfrm>
                <a:off x="4302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" name="Line 339"/>
              <p:cNvSpPr>
                <a:spLocks noChangeShapeType="1"/>
              </p:cNvSpPr>
              <p:nvPr/>
            </p:nvSpPr>
            <p:spPr bwMode="auto">
              <a:xfrm>
                <a:off x="4349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" name="Line 340"/>
              <p:cNvSpPr>
                <a:spLocks noChangeShapeType="1"/>
              </p:cNvSpPr>
              <p:nvPr/>
            </p:nvSpPr>
            <p:spPr bwMode="auto">
              <a:xfrm>
                <a:off x="4398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" name="Line 341"/>
              <p:cNvSpPr>
                <a:spLocks noChangeShapeType="1"/>
              </p:cNvSpPr>
              <p:nvPr/>
            </p:nvSpPr>
            <p:spPr bwMode="auto">
              <a:xfrm>
                <a:off x="4447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" name="Line 342"/>
              <p:cNvSpPr>
                <a:spLocks noChangeShapeType="1"/>
              </p:cNvSpPr>
              <p:nvPr/>
            </p:nvSpPr>
            <p:spPr bwMode="auto">
              <a:xfrm>
                <a:off x="4493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" name="Line 343"/>
              <p:cNvSpPr>
                <a:spLocks noChangeShapeType="1"/>
              </p:cNvSpPr>
              <p:nvPr/>
            </p:nvSpPr>
            <p:spPr bwMode="auto">
              <a:xfrm>
                <a:off x="4542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" name="Line 344"/>
              <p:cNvSpPr>
                <a:spLocks noChangeShapeType="1"/>
              </p:cNvSpPr>
              <p:nvPr/>
            </p:nvSpPr>
            <p:spPr bwMode="auto">
              <a:xfrm>
                <a:off x="4591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" name="Line 345"/>
              <p:cNvSpPr>
                <a:spLocks noChangeShapeType="1"/>
              </p:cNvSpPr>
              <p:nvPr/>
            </p:nvSpPr>
            <p:spPr bwMode="auto">
              <a:xfrm>
                <a:off x="4638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" name="Line 346"/>
              <p:cNvSpPr>
                <a:spLocks noChangeShapeType="1"/>
              </p:cNvSpPr>
              <p:nvPr/>
            </p:nvSpPr>
            <p:spPr bwMode="auto">
              <a:xfrm>
                <a:off x="4687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" name="Line 347"/>
              <p:cNvSpPr>
                <a:spLocks noChangeShapeType="1"/>
              </p:cNvSpPr>
              <p:nvPr/>
            </p:nvSpPr>
            <p:spPr bwMode="auto">
              <a:xfrm>
                <a:off x="4733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" name="Line 348"/>
              <p:cNvSpPr>
                <a:spLocks noChangeShapeType="1"/>
              </p:cNvSpPr>
              <p:nvPr/>
            </p:nvSpPr>
            <p:spPr bwMode="auto">
              <a:xfrm>
                <a:off x="2334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" name="Line 349"/>
              <p:cNvSpPr>
                <a:spLocks noChangeShapeType="1"/>
              </p:cNvSpPr>
              <p:nvPr/>
            </p:nvSpPr>
            <p:spPr bwMode="auto">
              <a:xfrm>
                <a:off x="2429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" name="Line 350"/>
              <p:cNvSpPr>
                <a:spLocks noChangeShapeType="1"/>
              </p:cNvSpPr>
              <p:nvPr/>
            </p:nvSpPr>
            <p:spPr bwMode="auto">
              <a:xfrm>
                <a:off x="2525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" name="Line 351"/>
              <p:cNvSpPr>
                <a:spLocks noChangeShapeType="1"/>
              </p:cNvSpPr>
              <p:nvPr/>
            </p:nvSpPr>
            <p:spPr bwMode="auto">
              <a:xfrm>
                <a:off x="2620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" name="Line 352"/>
              <p:cNvSpPr>
                <a:spLocks noChangeShapeType="1"/>
              </p:cNvSpPr>
              <p:nvPr/>
            </p:nvSpPr>
            <p:spPr bwMode="auto">
              <a:xfrm>
                <a:off x="2716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" name="Line 353"/>
              <p:cNvSpPr>
                <a:spLocks noChangeShapeType="1"/>
              </p:cNvSpPr>
              <p:nvPr/>
            </p:nvSpPr>
            <p:spPr bwMode="auto">
              <a:xfrm>
                <a:off x="2813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" name="Line 354"/>
              <p:cNvSpPr>
                <a:spLocks noChangeShapeType="1"/>
              </p:cNvSpPr>
              <p:nvPr/>
            </p:nvSpPr>
            <p:spPr bwMode="auto">
              <a:xfrm>
                <a:off x="2909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Line 355"/>
              <p:cNvSpPr>
                <a:spLocks noChangeShapeType="1"/>
              </p:cNvSpPr>
              <p:nvPr/>
            </p:nvSpPr>
            <p:spPr bwMode="auto">
              <a:xfrm>
                <a:off x="3005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" name="Line 356"/>
              <p:cNvSpPr>
                <a:spLocks noChangeShapeType="1"/>
              </p:cNvSpPr>
              <p:nvPr/>
            </p:nvSpPr>
            <p:spPr bwMode="auto">
              <a:xfrm>
                <a:off x="3100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" name="Line 357"/>
              <p:cNvSpPr>
                <a:spLocks noChangeShapeType="1"/>
              </p:cNvSpPr>
              <p:nvPr/>
            </p:nvSpPr>
            <p:spPr bwMode="auto">
              <a:xfrm>
                <a:off x="3198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" name="Line 358"/>
              <p:cNvSpPr>
                <a:spLocks noChangeShapeType="1"/>
              </p:cNvSpPr>
              <p:nvPr/>
            </p:nvSpPr>
            <p:spPr bwMode="auto">
              <a:xfrm>
                <a:off x="3293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" name="Line 359"/>
              <p:cNvSpPr>
                <a:spLocks noChangeShapeType="1"/>
              </p:cNvSpPr>
              <p:nvPr/>
            </p:nvSpPr>
            <p:spPr bwMode="auto">
              <a:xfrm>
                <a:off x="3389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" name="Line 360"/>
              <p:cNvSpPr>
                <a:spLocks noChangeShapeType="1"/>
              </p:cNvSpPr>
              <p:nvPr/>
            </p:nvSpPr>
            <p:spPr bwMode="auto">
              <a:xfrm>
                <a:off x="3484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" name="Line 361"/>
              <p:cNvSpPr>
                <a:spLocks noChangeShapeType="1"/>
              </p:cNvSpPr>
              <p:nvPr/>
            </p:nvSpPr>
            <p:spPr bwMode="auto">
              <a:xfrm>
                <a:off x="3582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" name="Line 362"/>
              <p:cNvSpPr>
                <a:spLocks noChangeShapeType="1"/>
              </p:cNvSpPr>
              <p:nvPr/>
            </p:nvSpPr>
            <p:spPr bwMode="auto">
              <a:xfrm>
                <a:off x="3678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" name="Line 363"/>
              <p:cNvSpPr>
                <a:spLocks noChangeShapeType="1"/>
              </p:cNvSpPr>
              <p:nvPr/>
            </p:nvSpPr>
            <p:spPr bwMode="auto">
              <a:xfrm>
                <a:off x="3773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" name="Line 364"/>
              <p:cNvSpPr>
                <a:spLocks noChangeShapeType="1"/>
              </p:cNvSpPr>
              <p:nvPr/>
            </p:nvSpPr>
            <p:spPr bwMode="auto">
              <a:xfrm>
                <a:off x="3869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" name="Line 365"/>
              <p:cNvSpPr>
                <a:spLocks noChangeShapeType="1"/>
              </p:cNvSpPr>
              <p:nvPr/>
            </p:nvSpPr>
            <p:spPr bwMode="auto">
              <a:xfrm>
                <a:off x="3967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" name="Line 366"/>
              <p:cNvSpPr>
                <a:spLocks noChangeShapeType="1"/>
              </p:cNvSpPr>
              <p:nvPr/>
            </p:nvSpPr>
            <p:spPr bwMode="auto">
              <a:xfrm>
                <a:off x="4062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" name="Line 367"/>
              <p:cNvSpPr>
                <a:spLocks noChangeShapeType="1"/>
              </p:cNvSpPr>
              <p:nvPr/>
            </p:nvSpPr>
            <p:spPr bwMode="auto">
              <a:xfrm>
                <a:off x="4158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" name="Line 368"/>
              <p:cNvSpPr>
                <a:spLocks noChangeShapeType="1"/>
              </p:cNvSpPr>
              <p:nvPr/>
            </p:nvSpPr>
            <p:spPr bwMode="auto">
              <a:xfrm>
                <a:off x="4253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" name="Line 369"/>
              <p:cNvSpPr>
                <a:spLocks noChangeShapeType="1"/>
              </p:cNvSpPr>
              <p:nvPr/>
            </p:nvSpPr>
            <p:spPr bwMode="auto">
              <a:xfrm>
                <a:off x="4349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" name="Line 370"/>
              <p:cNvSpPr>
                <a:spLocks noChangeShapeType="1"/>
              </p:cNvSpPr>
              <p:nvPr/>
            </p:nvSpPr>
            <p:spPr bwMode="auto">
              <a:xfrm>
                <a:off x="4447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" name="Line 371"/>
              <p:cNvSpPr>
                <a:spLocks noChangeShapeType="1"/>
              </p:cNvSpPr>
              <p:nvPr/>
            </p:nvSpPr>
            <p:spPr bwMode="auto">
              <a:xfrm>
                <a:off x="4542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" name="Line 372"/>
              <p:cNvSpPr>
                <a:spLocks noChangeShapeType="1"/>
              </p:cNvSpPr>
              <p:nvPr/>
            </p:nvSpPr>
            <p:spPr bwMode="auto">
              <a:xfrm>
                <a:off x="4638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" name="Line 373"/>
              <p:cNvSpPr>
                <a:spLocks noChangeShapeType="1"/>
              </p:cNvSpPr>
              <p:nvPr/>
            </p:nvSpPr>
            <p:spPr bwMode="auto">
              <a:xfrm>
                <a:off x="4733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" name="Rectangle 374"/>
              <p:cNvSpPr>
                <a:spLocks noChangeArrowheads="1"/>
              </p:cNvSpPr>
              <p:nvPr/>
            </p:nvSpPr>
            <p:spPr bwMode="auto">
              <a:xfrm>
                <a:off x="2290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1.6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7" name="Rectangle 375"/>
              <p:cNvSpPr>
                <a:spLocks noChangeArrowheads="1"/>
              </p:cNvSpPr>
              <p:nvPr/>
            </p:nvSpPr>
            <p:spPr bwMode="auto">
              <a:xfrm>
                <a:off x="2385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1.7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8" name="Rectangle 376"/>
              <p:cNvSpPr>
                <a:spLocks noChangeArrowheads="1"/>
              </p:cNvSpPr>
              <p:nvPr/>
            </p:nvSpPr>
            <p:spPr bwMode="auto">
              <a:xfrm>
                <a:off x="2481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1.8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9" name="Rectangle 377"/>
              <p:cNvSpPr>
                <a:spLocks noChangeArrowheads="1"/>
              </p:cNvSpPr>
              <p:nvPr/>
            </p:nvSpPr>
            <p:spPr bwMode="auto">
              <a:xfrm>
                <a:off x="2576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1.9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0" name="Rectangle 378"/>
              <p:cNvSpPr>
                <a:spLocks noChangeArrowheads="1"/>
              </p:cNvSpPr>
              <p:nvPr/>
            </p:nvSpPr>
            <p:spPr bwMode="auto">
              <a:xfrm>
                <a:off x="2672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1" name="Rectangle 379"/>
              <p:cNvSpPr>
                <a:spLocks noChangeArrowheads="1"/>
              </p:cNvSpPr>
              <p:nvPr/>
            </p:nvSpPr>
            <p:spPr bwMode="auto">
              <a:xfrm>
                <a:off x="2769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2.1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2" name="Rectangle 380"/>
              <p:cNvSpPr>
                <a:spLocks noChangeArrowheads="1"/>
              </p:cNvSpPr>
              <p:nvPr/>
            </p:nvSpPr>
            <p:spPr bwMode="auto">
              <a:xfrm>
                <a:off x="2865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2.2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3" name="Rectangle 381"/>
              <p:cNvSpPr>
                <a:spLocks noChangeArrowheads="1"/>
              </p:cNvSpPr>
              <p:nvPr/>
            </p:nvSpPr>
            <p:spPr bwMode="auto">
              <a:xfrm>
                <a:off x="2961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2.3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4" name="Rectangle 382"/>
              <p:cNvSpPr>
                <a:spLocks noChangeArrowheads="1"/>
              </p:cNvSpPr>
              <p:nvPr/>
            </p:nvSpPr>
            <p:spPr bwMode="auto">
              <a:xfrm>
                <a:off x="3056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2.4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5" name="Rectangle 383"/>
              <p:cNvSpPr>
                <a:spLocks noChangeArrowheads="1"/>
              </p:cNvSpPr>
              <p:nvPr/>
            </p:nvSpPr>
            <p:spPr bwMode="auto">
              <a:xfrm>
                <a:off x="3154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2.5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6" name="Rectangle 384"/>
              <p:cNvSpPr>
                <a:spLocks noChangeArrowheads="1"/>
              </p:cNvSpPr>
              <p:nvPr/>
            </p:nvSpPr>
            <p:spPr bwMode="auto">
              <a:xfrm>
                <a:off x="3249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7" name="Rectangle 385"/>
              <p:cNvSpPr>
                <a:spLocks noChangeArrowheads="1"/>
              </p:cNvSpPr>
              <p:nvPr/>
            </p:nvSpPr>
            <p:spPr bwMode="auto">
              <a:xfrm>
                <a:off x="3345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2.7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8" name="Rectangle 386"/>
              <p:cNvSpPr>
                <a:spLocks noChangeArrowheads="1"/>
              </p:cNvSpPr>
              <p:nvPr/>
            </p:nvSpPr>
            <p:spPr bwMode="auto">
              <a:xfrm>
                <a:off x="3440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2.8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9" name="Rectangle 387"/>
              <p:cNvSpPr>
                <a:spLocks noChangeArrowheads="1"/>
              </p:cNvSpPr>
              <p:nvPr/>
            </p:nvSpPr>
            <p:spPr bwMode="auto">
              <a:xfrm>
                <a:off x="3538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2.9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40" name="Rectangle 388"/>
              <p:cNvSpPr>
                <a:spLocks noChangeArrowheads="1"/>
              </p:cNvSpPr>
              <p:nvPr/>
            </p:nvSpPr>
            <p:spPr bwMode="auto">
              <a:xfrm>
                <a:off x="3634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41" name="Rectangle 389"/>
              <p:cNvSpPr>
                <a:spLocks noChangeArrowheads="1"/>
              </p:cNvSpPr>
              <p:nvPr/>
            </p:nvSpPr>
            <p:spPr bwMode="auto">
              <a:xfrm>
                <a:off x="3729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3.1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42" name="Rectangle 390"/>
              <p:cNvSpPr>
                <a:spLocks noChangeArrowheads="1"/>
              </p:cNvSpPr>
              <p:nvPr/>
            </p:nvSpPr>
            <p:spPr bwMode="auto">
              <a:xfrm>
                <a:off x="3825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3.2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43" name="Rectangle 391"/>
              <p:cNvSpPr>
                <a:spLocks noChangeArrowheads="1"/>
              </p:cNvSpPr>
              <p:nvPr/>
            </p:nvSpPr>
            <p:spPr bwMode="auto">
              <a:xfrm>
                <a:off x="3923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3.3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44" name="Rectangle 392"/>
              <p:cNvSpPr>
                <a:spLocks noChangeArrowheads="1"/>
              </p:cNvSpPr>
              <p:nvPr/>
            </p:nvSpPr>
            <p:spPr bwMode="auto">
              <a:xfrm>
                <a:off x="4018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3.4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45" name="Rectangle 393"/>
              <p:cNvSpPr>
                <a:spLocks noChangeArrowheads="1"/>
              </p:cNvSpPr>
              <p:nvPr/>
            </p:nvSpPr>
            <p:spPr bwMode="auto">
              <a:xfrm>
                <a:off x="4114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3.5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46" name="Rectangle 394"/>
              <p:cNvSpPr>
                <a:spLocks noChangeArrowheads="1"/>
              </p:cNvSpPr>
              <p:nvPr/>
            </p:nvSpPr>
            <p:spPr bwMode="auto">
              <a:xfrm>
                <a:off x="4209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47" name="Rectangle 395"/>
              <p:cNvSpPr>
                <a:spLocks noChangeArrowheads="1"/>
              </p:cNvSpPr>
              <p:nvPr/>
            </p:nvSpPr>
            <p:spPr bwMode="auto">
              <a:xfrm>
                <a:off x="4305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3.7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48" name="Rectangle 396"/>
              <p:cNvSpPr>
                <a:spLocks noChangeArrowheads="1"/>
              </p:cNvSpPr>
              <p:nvPr/>
            </p:nvSpPr>
            <p:spPr bwMode="auto">
              <a:xfrm>
                <a:off x="4403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3.8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49" name="Rectangle 397"/>
              <p:cNvSpPr>
                <a:spLocks noChangeArrowheads="1"/>
              </p:cNvSpPr>
              <p:nvPr/>
            </p:nvSpPr>
            <p:spPr bwMode="auto">
              <a:xfrm>
                <a:off x="4498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3.9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50" name="Rectangle 398"/>
              <p:cNvSpPr>
                <a:spLocks noChangeArrowheads="1"/>
              </p:cNvSpPr>
              <p:nvPr/>
            </p:nvSpPr>
            <p:spPr bwMode="auto">
              <a:xfrm>
                <a:off x="4594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4.0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51" name="Rectangle 399"/>
              <p:cNvSpPr>
                <a:spLocks noChangeArrowheads="1"/>
              </p:cNvSpPr>
              <p:nvPr/>
            </p:nvSpPr>
            <p:spPr bwMode="auto">
              <a:xfrm>
                <a:off x="4689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4.1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52" name="Rectangle 400"/>
              <p:cNvSpPr>
                <a:spLocks noChangeArrowheads="1"/>
              </p:cNvSpPr>
              <p:nvPr/>
            </p:nvSpPr>
            <p:spPr bwMode="auto">
              <a:xfrm>
                <a:off x="3324" y="4322"/>
                <a:ext cx="319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Time, min</a:t>
                </a:r>
                <a:endParaRPr kumimoji="0" lang="en-US" altLang="en-US" sz="2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53" name="Line 401"/>
              <p:cNvSpPr>
                <a:spLocks noChangeShapeType="1"/>
              </p:cNvSpPr>
              <p:nvPr/>
            </p:nvSpPr>
            <p:spPr bwMode="auto">
              <a:xfrm flipV="1">
                <a:off x="2250" y="920"/>
                <a:ext cx="0" cy="33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4" name="Line 402"/>
              <p:cNvSpPr>
                <a:spLocks noChangeShapeType="1"/>
              </p:cNvSpPr>
              <p:nvPr/>
            </p:nvSpPr>
            <p:spPr bwMode="auto">
              <a:xfrm flipH="1">
                <a:off x="2243" y="4233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5" name="Line 403"/>
              <p:cNvSpPr>
                <a:spLocks noChangeShapeType="1"/>
              </p:cNvSpPr>
              <p:nvPr/>
            </p:nvSpPr>
            <p:spPr bwMode="auto">
              <a:xfrm flipH="1">
                <a:off x="2243" y="421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6" name="Line 404"/>
              <p:cNvSpPr>
                <a:spLocks noChangeShapeType="1"/>
              </p:cNvSpPr>
              <p:nvPr/>
            </p:nvSpPr>
            <p:spPr bwMode="auto">
              <a:xfrm flipH="1">
                <a:off x="2243" y="419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7" name="Line 405"/>
              <p:cNvSpPr>
                <a:spLocks noChangeShapeType="1"/>
              </p:cNvSpPr>
              <p:nvPr/>
            </p:nvSpPr>
            <p:spPr bwMode="auto">
              <a:xfrm flipH="1">
                <a:off x="2243" y="417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8" name="Line 406"/>
              <p:cNvSpPr>
                <a:spLocks noChangeShapeType="1"/>
              </p:cNvSpPr>
              <p:nvPr/>
            </p:nvSpPr>
            <p:spPr bwMode="auto">
              <a:xfrm flipH="1">
                <a:off x="2243" y="415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9" name="Line 407"/>
              <p:cNvSpPr>
                <a:spLocks noChangeShapeType="1"/>
              </p:cNvSpPr>
              <p:nvPr/>
            </p:nvSpPr>
            <p:spPr bwMode="auto">
              <a:xfrm flipH="1">
                <a:off x="2243" y="413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" name="Line 408"/>
              <p:cNvSpPr>
                <a:spLocks noChangeShapeType="1"/>
              </p:cNvSpPr>
              <p:nvPr/>
            </p:nvSpPr>
            <p:spPr bwMode="auto">
              <a:xfrm flipH="1">
                <a:off x="2243" y="411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1" name="Line 409"/>
              <p:cNvSpPr>
                <a:spLocks noChangeShapeType="1"/>
              </p:cNvSpPr>
              <p:nvPr/>
            </p:nvSpPr>
            <p:spPr bwMode="auto">
              <a:xfrm flipH="1">
                <a:off x="2243" y="4089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2" name="Line 410"/>
              <p:cNvSpPr>
                <a:spLocks noChangeShapeType="1"/>
              </p:cNvSpPr>
              <p:nvPr/>
            </p:nvSpPr>
            <p:spPr bwMode="auto">
              <a:xfrm flipH="1">
                <a:off x="2243" y="4068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3" name="Line 411"/>
              <p:cNvSpPr>
                <a:spLocks noChangeShapeType="1"/>
              </p:cNvSpPr>
              <p:nvPr/>
            </p:nvSpPr>
            <p:spPr bwMode="auto">
              <a:xfrm flipH="1">
                <a:off x="2243" y="4047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4" name="Line 412"/>
              <p:cNvSpPr>
                <a:spLocks noChangeShapeType="1"/>
              </p:cNvSpPr>
              <p:nvPr/>
            </p:nvSpPr>
            <p:spPr bwMode="auto">
              <a:xfrm flipH="1">
                <a:off x="2243" y="402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5" name="Line 413"/>
              <p:cNvSpPr>
                <a:spLocks noChangeShapeType="1"/>
              </p:cNvSpPr>
              <p:nvPr/>
            </p:nvSpPr>
            <p:spPr bwMode="auto">
              <a:xfrm flipH="1">
                <a:off x="2243" y="400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6" name="Line 414"/>
              <p:cNvSpPr>
                <a:spLocks noChangeShapeType="1"/>
              </p:cNvSpPr>
              <p:nvPr/>
            </p:nvSpPr>
            <p:spPr bwMode="auto">
              <a:xfrm flipH="1">
                <a:off x="2243" y="3984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7" name="Line 415"/>
              <p:cNvSpPr>
                <a:spLocks noChangeShapeType="1"/>
              </p:cNvSpPr>
              <p:nvPr/>
            </p:nvSpPr>
            <p:spPr bwMode="auto">
              <a:xfrm flipH="1">
                <a:off x="2243" y="396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8" name="Line 416"/>
              <p:cNvSpPr>
                <a:spLocks noChangeShapeType="1"/>
              </p:cNvSpPr>
              <p:nvPr/>
            </p:nvSpPr>
            <p:spPr bwMode="auto">
              <a:xfrm flipH="1">
                <a:off x="2243" y="3944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9" name="Line 417"/>
              <p:cNvSpPr>
                <a:spLocks noChangeShapeType="1"/>
              </p:cNvSpPr>
              <p:nvPr/>
            </p:nvSpPr>
            <p:spPr bwMode="auto">
              <a:xfrm flipH="1">
                <a:off x="2243" y="3923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0" name="Line 418"/>
              <p:cNvSpPr>
                <a:spLocks noChangeShapeType="1"/>
              </p:cNvSpPr>
              <p:nvPr/>
            </p:nvSpPr>
            <p:spPr bwMode="auto">
              <a:xfrm flipH="1">
                <a:off x="2243" y="390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1" name="Line 419"/>
              <p:cNvSpPr>
                <a:spLocks noChangeShapeType="1"/>
              </p:cNvSpPr>
              <p:nvPr/>
            </p:nvSpPr>
            <p:spPr bwMode="auto">
              <a:xfrm flipH="1">
                <a:off x="2243" y="388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2" name="Line 420"/>
              <p:cNvSpPr>
                <a:spLocks noChangeShapeType="1"/>
              </p:cNvSpPr>
              <p:nvPr/>
            </p:nvSpPr>
            <p:spPr bwMode="auto">
              <a:xfrm flipH="1">
                <a:off x="2243" y="386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3" name="Line 421"/>
              <p:cNvSpPr>
                <a:spLocks noChangeShapeType="1"/>
              </p:cNvSpPr>
              <p:nvPr/>
            </p:nvSpPr>
            <p:spPr bwMode="auto">
              <a:xfrm flipH="1">
                <a:off x="2243" y="384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4" name="Line 422"/>
              <p:cNvSpPr>
                <a:spLocks noChangeShapeType="1"/>
              </p:cNvSpPr>
              <p:nvPr/>
            </p:nvSpPr>
            <p:spPr bwMode="auto">
              <a:xfrm flipH="1">
                <a:off x="2243" y="3819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5" name="Line 423"/>
              <p:cNvSpPr>
                <a:spLocks noChangeShapeType="1"/>
              </p:cNvSpPr>
              <p:nvPr/>
            </p:nvSpPr>
            <p:spPr bwMode="auto">
              <a:xfrm flipH="1">
                <a:off x="2243" y="3798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6" name="Line 424"/>
              <p:cNvSpPr>
                <a:spLocks noChangeShapeType="1"/>
              </p:cNvSpPr>
              <p:nvPr/>
            </p:nvSpPr>
            <p:spPr bwMode="auto">
              <a:xfrm flipH="1">
                <a:off x="2243" y="3779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7" name="Line 425"/>
              <p:cNvSpPr>
                <a:spLocks noChangeShapeType="1"/>
              </p:cNvSpPr>
              <p:nvPr/>
            </p:nvSpPr>
            <p:spPr bwMode="auto">
              <a:xfrm flipH="1">
                <a:off x="2243" y="3758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8" name="Line 426"/>
              <p:cNvSpPr>
                <a:spLocks noChangeShapeType="1"/>
              </p:cNvSpPr>
              <p:nvPr/>
            </p:nvSpPr>
            <p:spPr bwMode="auto">
              <a:xfrm flipH="1">
                <a:off x="2243" y="3737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9" name="Line 427"/>
              <p:cNvSpPr>
                <a:spLocks noChangeShapeType="1"/>
              </p:cNvSpPr>
              <p:nvPr/>
            </p:nvSpPr>
            <p:spPr bwMode="auto">
              <a:xfrm flipH="1">
                <a:off x="2243" y="371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0" name="Line 428"/>
              <p:cNvSpPr>
                <a:spLocks noChangeShapeType="1"/>
              </p:cNvSpPr>
              <p:nvPr/>
            </p:nvSpPr>
            <p:spPr bwMode="auto">
              <a:xfrm flipH="1">
                <a:off x="2243" y="369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1" name="Line 429"/>
              <p:cNvSpPr>
                <a:spLocks noChangeShapeType="1"/>
              </p:cNvSpPr>
              <p:nvPr/>
            </p:nvSpPr>
            <p:spPr bwMode="auto">
              <a:xfrm flipH="1">
                <a:off x="2243" y="3674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2" name="Line 430"/>
              <p:cNvSpPr>
                <a:spLocks noChangeShapeType="1"/>
              </p:cNvSpPr>
              <p:nvPr/>
            </p:nvSpPr>
            <p:spPr bwMode="auto">
              <a:xfrm flipH="1">
                <a:off x="2243" y="3653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" name="Line 431"/>
              <p:cNvSpPr>
                <a:spLocks noChangeShapeType="1"/>
              </p:cNvSpPr>
              <p:nvPr/>
            </p:nvSpPr>
            <p:spPr bwMode="auto">
              <a:xfrm flipH="1">
                <a:off x="2243" y="363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4" name="Line 432"/>
              <p:cNvSpPr>
                <a:spLocks noChangeShapeType="1"/>
              </p:cNvSpPr>
              <p:nvPr/>
            </p:nvSpPr>
            <p:spPr bwMode="auto">
              <a:xfrm flipH="1">
                <a:off x="2243" y="361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5" name="Line 433"/>
              <p:cNvSpPr>
                <a:spLocks noChangeShapeType="1"/>
              </p:cNvSpPr>
              <p:nvPr/>
            </p:nvSpPr>
            <p:spPr bwMode="auto">
              <a:xfrm flipH="1">
                <a:off x="2243" y="3593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6" name="Line 434"/>
              <p:cNvSpPr>
                <a:spLocks noChangeShapeType="1"/>
              </p:cNvSpPr>
              <p:nvPr/>
            </p:nvSpPr>
            <p:spPr bwMode="auto">
              <a:xfrm flipH="1">
                <a:off x="2243" y="357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7" name="Line 435"/>
              <p:cNvSpPr>
                <a:spLocks noChangeShapeType="1"/>
              </p:cNvSpPr>
              <p:nvPr/>
            </p:nvSpPr>
            <p:spPr bwMode="auto">
              <a:xfrm flipH="1">
                <a:off x="2243" y="355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8" name="Line 436"/>
              <p:cNvSpPr>
                <a:spLocks noChangeShapeType="1"/>
              </p:cNvSpPr>
              <p:nvPr/>
            </p:nvSpPr>
            <p:spPr bwMode="auto">
              <a:xfrm flipH="1">
                <a:off x="2243" y="353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9" name="Line 437"/>
              <p:cNvSpPr>
                <a:spLocks noChangeShapeType="1"/>
              </p:cNvSpPr>
              <p:nvPr/>
            </p:nvSpPr>
            <p:spPr bwMode="auto">
              <a:xfrm flipH="1">
                <a:off x="2243" y="3509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0" name="Line 438"/>
              <p:cNvSpPr>
                <a:spLocks noChangeShapeType="1"/>
              </p:cNvSpPr>
              <p:nvPr/>
            </p:nvSpPr>
            <p:spPr bwMode="auto">
              <a:xfrm flipH="1">
                <a:off x="2243" y="3488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1" name="Line 439"/>
              <p:cNvSpPr>
                <a:spLocks noChangeShapeType="1"/>
              </p:cNvSpPr>
              <p:nvPr/>
            </p:nvSpPr>
            <p:spPr bwMode="auto">
              <a:xfrm flipH="1">
                <a:off x="2243" y="3467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2" name="Line 440"/>
              <p:cNvSpPr>
                <a:spLocks noChangeShapeType="1"/>
              </p:cNvSpPr>
              <p:nvPr/>
            </p:nvSpPr>
            <p:spPr bwMode="auto">
              <a:xfrm flipH="1">
                <a:off x="2243" y="344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3" name="Line 441"/>
              <p:cNvSpPr>
                <a:spLocks noChangeShapeType="1"/>
              </p:cNvSpPr>
              <p:nvPr/>
            </p:nvSpPr>
            <p:spPr bwMode="auto">
              <a:xfrm flipH="1">
                <a:off x="2243" y="342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" name="Line 442"/>
              <p:cNvSpPr>
                <a:spLocks noChangeShapeType="1"/>
              </p:cNvSpPr>
              <p:nvPr/>
            </p:nvSpPr>
            <p:spPr bwMode="auto">
              <a:xfrm flipH="1">
                <a:off x="2243" y="340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5" name="Line 443"/>
              <p:cNvSpPr>
                <a:spLocks noChangeShapeType="1"/>
              </p:cNvSpPr>
              <p:nvPr/>
            </p:nvSpPr>
            <p:spPr bwMode="auto">
              <a:xfrm flipH="1">
                <a:off x="2243" y="338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6" name="Line 444"/>
              <p:cNvSpPr>
                <a:spLocks noChangeShapeType="1"/>
              </p:cNvSpPr>
              <p:nvPr/>
            </p:nvSpPr>
            <p:spPr bwMode="auto">
              <a:xfrm flipH="1">
                <a:off x="2243" y="3364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7" name="Line 445"/>
              <p:cNvSpPr>
                <a:spLocks noChangeShapeType="1"/>
              </p:cNvSpPr>
              <p:nvPr/>
            </p:nvSpPr>
            <p:spPr bwMode="auto">
              <a:xfrm flipH="1">
                <a:off x="2243" y="3343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8" name="Line 446"/>
              <p:cNvSpPr>
                <a:spLocks noChangeShapeType="1"/>
              </p:cNvSpPr>
              <p:nvPr/>
            </p:nvSpPr>
            <p:spPr bwMode="auto">
              <a:xfrm flipH="1">
                <a:off x="2243" y="332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9" name="Line 447"/>
              <p:cNvSpPr>
                <a:spLocks noChangeShapeType="1"/>
              </p:cNvSpPr>
              <p:nvPr/>
            </p:nvSpPr>
            <p:spPr bwMode="auto">
              <a:xfrm flipH="1">
                <a:off x="2243" y="330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0" name="Line 448"/>
              <p:cNvSpPr>
                <a:spLocks noChangeShapeType="1"/>
              </p:cNvSpPr>
              <p:nvPr/>
            </p:nvSpPr>
            <p:spPr bwMode="auto">
              <a:xfrm flipH="1">
                <a:off x="2243" y="328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1" name="Line 449"/>
              <p:cNvSpPr>
                <a:spLocks noChangeShapeType="1"/>
              </p:cNvSpPr>
              <p:nvPr/>
            </p:nvSpPr>
            <p:spPr bwMode="auto">
              <a:xfrm flipH="1">
                <a:off x="2243" y="3259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2" name="Line 450"/>
              <p:cNvSpPr>
                <a:spLocks noChangeShapeType="1"/>
              </p:cNvSpPr>
              <p:nvPr/>
            </p:nvSpPr>
            <p:spPr bwMode="auto">
              <a:xfrm flipH="1">
                <a:off x="2243" y="3238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3" name="Line 451"/>
              <p:cNvSpPr>
                <a:spLocks noChangeShapeType="1"/>
              </p:cNvSpPr>
              <p:nvPr/>
            </p:nvSpPr>
            <p:spPr bwMode="auto">
              <a:xfrm flipH="1">
                <a:off x="2243" y="322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" name="Line 452"/>
              <p:cNvSpPr>
                <a:spLocks noChangeShapeType="1"/>
              </p:cNvSpPr>
              <p:nvPr/>
            </p:nvSpPr>
            <p:spPr bwMode="auto">
              <a:xfrm flipH="1">
                <a:off x="2243" y="3199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5" name="Line 453"/>
              <p:cNvSpPr>
                <a:spLocks noChangeShapeType="1"/>
              </p:cNvSpPr>
              <p:nvPr/>
            </p:nvSpPr>
            <p:spPr bwMode="auto">
              <a:xfrm flipH="1">
                <a:off x="2243" y="3178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6" name="Line 454"/>
              <p:cNvSpPr>
                <a:spLocks noChangeShapeType="1"/>
              </p:cNvSpPr>
              <p:nvPr/>
            </p:nvSpPr>
            <p:spPr bwMode="auto">
              <a:xfrm flipH="1">
                <a:off x="2243" y="3157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7" name="Line 455"/>
              <p:cNvSpPr>
                <a:spLocks noChangeShapeType="1"/>
              </p:cNvSpPr>
              <p:nvPr/>
            </p:nvSpPr>
            <p:spPr bwMode="auto">
              <a:xfrm flipH="1">
                <a:off x="2243" y="313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8" name="Line 456"/>
              <p:cNvSpPr>
                <a:spLocks noChangeShapeType="1"/>
              </p:cNvSpPr>
              <p:nvPr/>
            </p:nvSpPr>
            <p:spPr bwMode="auto">
              <a:xfrm flipH="1">
                <a:off x="2243" y="311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9" name="Line 457"/>
              <p:cNvSpPr>
                <a:spLocks noChangeShapeType="1"/>
              </p:cNvSpPr>
              <p:nvPr/>
            </p:nvSpPr>
            <p:spPr bwMode="auto">
              <a:xfrm flipH="1">
                <a:off x="2243" y="3094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0" name="Line 458"/>
              <p:cNvSpPr>
                <a:spLocks noChangeShapeType="1"/>
              </p:cNvSpPr>
              <p:nvPr/>
            </p:nvSpPr>
            <p:spPr bwMode="auto">
              <a:xfrm flipH="1">
                <a:off x="2243" y="3073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1" name="Line 459"/>
              <p:cNvSpPr>
                <a:spLocks noChangeShapeType="1"/>
              </p:cNvSpPr>
              <p:nvPr/>
            </p:nvSpPr>
            <p:spPr bwMode="auto">
              <a:xfrm flipH="1">
                <a:off x="2243" y="305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2" name="Line 460"/>
              <p:cNvSpPr>
                <a:spLocks noChangeShapeType="1"/>
              </p:cNvSpPr>
              <p:nvPr/>
            </p:nvSpPr>
            <p:spPr bwMode="auto">
              <a:xfrm flipH="1">
                <a:off x="2243" y="303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3" name="Line 461"/>
              <p:cNvSpPr>
                <a:spLocks noChangeShapeType="1"/>
              </p:cNvSpPr>
              <p:nvPr/>
            </p:nvSpPr>
            <p:spPr bwMode="auto">
              <a:xfrm flipH="1">
                <a:off x="2243" y="301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4" name="Line 462"/>
              <p:cNvSpPr>
                <a:spLocks noChangeShapeType="1"/>
              </p:cNvSpPr>
              <p:nvPr/>
            </p:nvSpPr>
            <p:spPr bwMode="auto">
              <a:xfrm flipH="1">
                <a:off x="2243" y="299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5" name="Line 463"/>
              <p:cNvSpPr>
                <a:spLocks noChangeShapeType="1"/>
              </p:cNvSpPr>
              <p:nvPr/>
            </p:nvSpPr>
            <p:spPr bwMode="auto">
              <a:xfrm flipH="1">
                <a:off x="2243" y="297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" name="Line 464"/>
              <p:cNvSpPr>
                <a:spLocks noChangeShapeType="1"/>
              </p:cNvSpPr>
              <p:nvPr/>
            </p:nvSpPr>
            <p:spPr bwMode="auto">
              <a:xfrm flipH="1">
                <a:off x="2243" y="2949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" name="Line 465"/>
              <p:cNvSpPr>
                <a:spLocks noChangeShapeType="1"/>
              </p:cNvSpPr>
              <p:nvPr/>
            </p:nvSpPr>
            <p:spPr bwMode="auto">
              <a:xfrm flipH="1">
                <a:off x="2243" y="2928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" name="Line 466"/>
              <p:cNvSpPr>
                <a:spLocks noChangeShapeType="1"/>
              </p:cNvSpPr>
              <p:nvPr/>
            </p:nvSpPr>
            <p:spPr bwMode="auto">
              <a:xfrm flipH="1">
                <a:off x="2243" y="2907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9" name="Line 467"/>
              <p:cNvSpPr>
                <a:spLocks noChangeShapeType="1"/>
              </p:cNvSpPr>
              <p:nvPr/>
            </p:nvSpPr>
            <p:spPr bwMode="auto">
              <a:xfrm flipH="1">
                <a:off x="2243" y="288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0" name="Line 468"/>
              <p:cNvSpPr>
                <a:spLocks noChangeShapeType="1"/>
              </p:cNvSpPr>
              <p:nvPr/>
            </p:nvSpPr>
            <p:spPr bwMode="auto">
              <a:xfrm flipH="1">
                <a:off x="2243" y="286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1" name="Line 469"/>
              <p:cNvSpPr>
                <a:spLocks noChangeShapeType="1"/>
              </p:cNvSpPr>
              <p:nvPr/>
            </p:nvSpPr>
            <p:spPr bwMode="auto">
              <a:xfrm flipH="1">
                <a:off x="2243" y="284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2" name="Line 470"/>
              <p:cNvSpPr>
                <a:spLocks noChangeShapeType="1"/>
              </p:cNvSpPr>
              <p:nvPr/>
            </p:nvSpPr>
            <p:spPr bwMode="auto">
              <a:xfrm flipH="1">
                <a:off x="2243" y="282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3" name="Line 471"/>
              <p:cNvSpPr>
                <a:spLocks noChangeShapeType="1"/>
              </p:cNvSpPr>
              <p:nvPr/>
            </p:nvSpPr>
            <p:spPr bwMode="auto">
              <a:xfrm flipH="1">
                <a:off x="2243" y="280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" name="Line 472"/>
              <p:cNvSpPr>
                <a:spLocks noChangeShapeType="1"/>
              </p:cNvSpPr>
              <p:nvPr/>
            </p:nvSpPr>
            <p:spPr bwMode="auto">
              <a:xfrm flipH="1">
                <a:off x="2243" y="2784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" name="Line 473"/>
              <p:cNvSpPr>
                <a:spLocks noChangeShapeType="1"/>
              </p:cNvSpPr>
              <p:nvPr/>
            </p:nvSpPr>
            <p:spPr bwMode="auto">
              <a:xfrm flipH="1">
                <a:off x="2243" y="2763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" name="Line 474"/>
              <p:cNvSpPr>
                <a:spLocks noChangeShapeType="1"/>
              </p:cNvSpPr>
              <p:nvPr/>
            </p:nvSpPr>
            <p:spPr bwMode="auto">
              <a:xfrm flipH="1">
                <a:off x="2243" y="274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7" name="Line 475"/>
              <p:cNvSpPr>
                <a:spLocks noChangeShapeType="1"/>
              </p:cNvSpPr>
              <p:nvPr/>
            </p:nvSpPr>
            <p:spPr bwMode="auto">
              <a:xfrm flipH="1">
                <a:off x="2243" y="272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8" name="Line 476"/>
              <p:cNvSpPr>
                <a:spLocks noChangeShapeType="1"/>
              </p:cNvSpPr>
              <p:nvPr/>
            </p:nvSpPr>
            <p:spPr bwMode="auto">
              <a:xfrm flipH="1">
                <a:off x="2243" y="270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9" name="Line 477"/>
              <p:cNvSpPr>
                <a:spLocks noChangeShapeType="1"/>
              </p:cNvSpPr>
              <p:nvPr/>
            </p:nvSpPr>
            <p:spPr bwMode="auto">
              <a:xfrm flipH="1">
                <a:off x="2243" y="2679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0" name="Line 478"/>
              <p:cNvSpPr>
                <a:spLocks noChangeShapeType="1"/>
              </p:cNvSpPr>
              <p:nvPr/>
            </p:nvSpPr>
            <p:spPr bwMode="auto">
              <a:xfrm flipH="1">
                <a:off x="2243" y="2658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1" name="Line 479"/>
              <p:cNvSpPr>
                <a:spLocks noChangeShapeType="1"/>
              </p:cNvSpPr>
              <p:nvPr/>
            </p:nvSpPr>
            <p:spPr bwMode="auto">
              <a:xfrm flipH="1">
                <a:off x="2243" y="2639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2" name="Line 480"/>
              <p:cNvSpPr>
                <a:spLocks noChangeShapeType="1"/>
              </p:cNvSpPr>
              <p:nvPr/>
            </p:nvSpPr>
            <p:spPr bwMode="auto">
              <a:xfrm flipH="1">
                <a:off x="2243" y="2618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3" name="Line 481"/>
              <p:cNvSpPr>
                <a:spLocks noChangeShapeType="1"/>
              </p:cNvSpPr>
              <p:nvPr/>
            </p:nvSpPr>
            <p:spPr bwMode="auto">
              <a:xfrm flipH="1">
                <a:off x="2243" y="2598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4" name="Line 482"/>
              <p:cNvSpPr>
                <a:spLocks noChangeShapeType="1"/>
              </p:cNvSpPr>
              <p:nvPr/>
            </p:nvSpPr>
            <p:spPr bwMode="auto">
              <a:xfrm flipH="1">
                <a:off x="2243" y="2577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" name="Line 483"/>
              <p:cNvSpPr>
                <a:spLocks noChangeShapeType="1"/>
              </p:cNvSpPr>
              <p:nvPr/>
            </p:nvSpPr>
            <p:spPr bwMode="auto">
              <a:xfrm flipH="1">
                <a:off x="2243" y="255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6" name="Line 484"/>
              <p:cNvSpPr>
                <a:spLocks noChangeShapeType="1"/>
              </p:cNvSpPr>
              <p:nvPr/>
            </p:nvSpPr>
            <p:spPr bwMode="auto">
              <a:xfrm flipH="1">
                <a:off x="2243" y="253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7" name="Line 485"/>
              <p:cNvSpPr>
                <a:spLocks noChangeShapeType="1"/>
              </p:cNvSpPr>
              <p:nvPr/>
            </p:nvSpPr>
            <p:spPr bwMode="auto">
              <a:xfrm flipH="1">
                <a:off x="2243" y="2514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8" name="Line 486"/>
              <p:cNvSpPr>
                <a:spLocks noChangeShapeType="1"/>
              </p:cNvSpPr>
              <p:nvPr/>
            </p:nvSpPr>
            <p:spPr bwMode="auto">
              <a:xfrm flipH="1">
                <a:off x="2243" y="2493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9" name="Line 487"/>
              <p:cNvSpPr>
                <a:spLocks noChangeShapeType="1"/>
              </p:cNvSpPr>
              <p:nvPr/>
            </p:nvSpPr>
            <p:spPr bwMode="auto">
              <a:xfrm flipH="1">
                <a:off x="2243" y="247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91" name="Line 489"/>
            <p:cNvSpPr>
              <a:spLocks noChangeShapeType="1"/>
            </p:cNvSpPr>
            <p:nvPr/>
          </p:nvSpPr>
          <p:spPr bwMode="auto">
            <a:xfrm flipH="1">
              <a:off x="986897" y="3352271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Line 490"/>
            <p:cNvSpPr>
              <a:spLocks noChangeShapeType="1"/>
            </p:cNvSpPr>
            <p:nvPr/>
          </p:nvSpPr>
          <p:spPr bwMode="auto">
            <a:xfrm flipH="1">
              <a:off x="986897" y="331893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Line 491"/>
            <p:cNvSpPr>
              <a:spLocks noChangeShapeType="1"/>
            </p:cNvSpPr>
            <p:nvPr/>
          </p:nvSpPr>
          <p:spPr bwMode="auto">
            <a:xfrm flipH="1">
              <a:off x="986897" y="3285596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Line 492"/>
            <p:cNvSpPr>
              <a:spLocks noChangeShapeType="1"/>
            </p:cNvSpPr>
            <p:nvPr/>
          </p:nvSpPr>
          <p:spPr bwMode="auto">
            <a:xfrm flipH="1">
              <a:off x="986897" y="325225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Line 493"/>
            <p:cNvSpPr>
              <a:spLocks noChangeShapeType="1"/>
            </p:cNvSpPr>
            <p:nvPr/>
          </p:nvSpPr>
          <p:spPr bwMode="auto">
            <a:xfrm flipH="1">
              <a:off x="986897" y="3218921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Line 494"/>
            <p:cNvSpPr>
              <a:spLocks noChangeShapeType="1"/>
            </p:cNvSpPr>
            <p:nvPr/>
          </p:nvSpPr>
          <p:spPr bwMode="auto">
            <a:xfrm flipH="1">
              <a:off x="986897" y="318558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Line 495"/>
            <p:cNvSpPr>
              <a:spLocks noChangeShapeType="1"/>
            </p:cNvSpPr>
            <p:nvPr/>
          </p:nvSpPr>
          <p:spPr bwMode="auto">
            <a:xfrm flipH="1">
              <a:off x="986897" y="3152246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Line 496"/>
            <p:cNvSpPr>
              <a:spLocks noChangeShapeType="1"/>
            </p:cNvSpPr>
            <p:nvPr/>
          </p:nvSpPr>
          <p:spPr bwMode="auto">
            <a:xfrm flipH="1">
              <a:off x="986897" y="311890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Line 497"/>
            <p:cNvSpPr>
              <a:spLocks noChangeShapeType="1"/>
            </p:cNvSpPr>
            <p:nvPr/>
          </p:nvSpPr>
          <p:spPr bwMode="auto">
            <a:xfrm flipH="1">
              <a:off x="986897" y="3085571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Line 498"/>
            <p:cNvSpPr>
              <a:spLocks noChangeShapeType="1"/>
            </p:cNvSpPr>
            <p:nvPr/>
          </p:nvSpPr>
          <p:spPr bwMode="auto">
            <a:xfrm flipH="1">
              <a:off x="986897" y="3056996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Line 499"/>
            <p:cNvSpPr>
              <a:spLocks noChangeShapeType="1"/>
            </p:cNvSpPr>
            <p:nvPr/>
          </p:nvSpPr>
          <p:spPr bwMode="auto">
            <a:xfrm flipH="1">
              <a:off x="986897" y="302365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Line 500"/>
            <p:cNvSpPr>
              <a:spLocks noChangeShapeType="1"/>
            </p:cNvSpPr>
            <p:nvPr/>
          </p:nvSpPr>
          <p:spPr bwMode="auto">
            <a:xfrm flipH="1">
              <a:off x="986897" y="2990321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Line 501"/>
            <p:cNvSpPr>
              <a:spLocks noChangeShapeType="1"/>
            </p:cNvSpPr>
            <p:nvPr/>
          </p:nvSpPr>
          <p:spPr bwMode="auto">
            <a:xfrm flipH="1">
              <a:off x="986897" y="295698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Line 502"/>
            <p:cNvSpPr>
              <a:spLocks noChangeShapeType="1"/>
            </p:cNvSpPr>
            <p:nvPr/>
          </p:nvSpPr>
          <p:spPr bwMode="auto">
            <a:xfrm flipH="1">
              <a:off x="986897" y="2923646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Line 503"/>
            <p:cNvSpPr>
              <a:spLocks noChangeShapeType="1"/>
            </p:cNvSpPr>
            <p:nvPr/>
          </p:nvSpPr>
          <p:spPr bwMode="auto">
            <a:xfrm flipH="1">
              <a:off x="986897" y="289030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Line 504"/>
            <p:cNvSpPr>
              <a:spLocks noChangeShapeType="1"/>
            </p:cNvSpPr>
            <p:nvPr/>
          </p:nvSpPr>
          <p:spPr bwMode="auto">
            <a:xfrm flipH="1">
              <a:off x="986897" y="2856971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Line 505"/>
            <p:cNvSpPr>
              <a:spLocks noChangeShapeType="1"/>
            </p:cNvSpPr>
            <p:nvPr/>
          </p:nvSpPr>
          <p:spPr bwMode="auto">
            <a:xfrm flipH="1">
              <a:off x="986897" y="282363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Line 506"/>
            <p:cNvSpPr>
              <a:spLocks noChangeShapeType="1"/>
            </p:cNvSpPr>
            <p:nvPr/>
          </p:nvSpPr>
          <p:spPr bwMode="auto">
            <a:xfrm flipH="1">
              <a:off x="986897" y="2790296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Line 507"/>
            <p:cNvSpPr>
              <a:spLocks noChangeShapeType="1"/>
            </p:cNvSpPr>
            <p:nvPr/>
          </p:nvSpPr>
          <p:spPr bwMode="auto">
            <a:xfrm flipH="1">
              <a:off x="986897" y="276013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Line 508"/>
            <p:cNvSpPr>
              <a:spLocks noChangeShapeType="1"/>
            </p:cNvSpPr>
            <p:nvPr/>
          </p:nvSpPr>
          <p:spPr bwMode="auto">
            <a:xfrm flipH="1">
              <a:off x="986897" y="2726796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Line 509"/>
            <p:cNvSpPr>
              <a:spLocks noChangeShapeType="1"/>
            </p:cNvSpPr>
            <p:nvPr/>
          </p:nvSpPr>
          <p:spPr bwMode="auto">
            <a:xfrm flipH="1">
              <a:off x="986897" y="269345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Line 510"/>
            <p:cNvSpPr>
              <a:spLocks noChangeShapeType="1"/>
            </p:cNvSpPr>
            <p:nvPr/>
          </p:nvSpPr>
          <p:spPr bwMode="auto">
            <a:xfrm flipH="1">
              <a:off x="986897" y="2660121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Line 511"/>
            <p:cNvSpPr>
              <a:spLocks noChangeShapeType="1"/>
            </p:cNvSpPr>
            <p:nvPr/>
          </p:nvSpPr>
          <p:spPr bwMode="auto">
            <a:xfrm flipH="1">
              <a:off x="986897" y="262678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Line 512"/>
            <p:cNvSpPr>
              <a:spLocks noChangeShapeType="1"/>
            </p:cNvSpPr>
            <p:nvPr/>
          </p:nvSpPr>
          <p:spPr bwMode="auto">
            <a:xfrm flipH="1">
              <a:off x="986897" y="2593446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Line 513"/>
            <p:cNvSpPr>
              <a:spLocks noChangeShapeType="1"/>
            </p:cNvSpPr>
            <p:nvPr/>
          </p:nvSpPr>
          <p:spPr bwMode="auto">
            <a:xfrm flipH="1">
              <a:off x="986897" y="256010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Line 514"/>
            <p:cNvSpPr>
              <a:spLocks noChangeShapeType="1"/>
            </p:cNvSpPr>
            <p:nvPr/>
          </p:nvSpPr>
          <p:spPr bwMode="auto">
            <a:xfrm flipH="1">
              <a:off x="986897" y="2526771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Line 515"/>
            <p:cNvSpPr>
              <a:spLocks noChangeShapeType="1"/>
            </p:cNvSpPr>
            <p:nvPr/>
          </p:nvSpPr>
          <p:spPr bwMode="auto">
            <a:xfrm flipH="1">
              <a:off x="986897" y="249343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Line 516"/>
            <p:cNvSpPr>
              <a:spLocks noChangeShapeType="1"/>
            </p:cNvSpPr>
            <p:nvPr/>
          </p:nvSpPr>
          <p:spPr bwMode="auto">
            <a:xfrm flipH="1">
              <a:off x="986897" y="246485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Line 517"/>
            <p:cNvSpPr>
              <a:spLocks noChangeShapeType="1"/>
            </p:cNvSpPr>
            <p:nvPr/>
          </p:nvSpPr>
          <p:spPr bwMode="auto">
            <a:xfrm flipH="1">
              <a:off x="986897" y="2431521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Line 518"/>
            <p:cNvSpPr>
              <a:spLocks noChangeShapeType="1"/>
            </p:cNvSpPr>
            <p:nvPr/>
          </p:nvSpPr>
          <p:spPr bwMode="auto">
            <a:xfrm flipH="1">
              <a:off x="986897" y="239818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Line 519"/>
            <p:cNvSpPr>
              <a:spLocks noChangeShapeType="1"/>
            </p:cNvSpPr>
            <p:nvPr/>
          </p:nvSpPr>
          <p:spPr bwMode="auto">
            <a:xfrm flipH="1">
              <a:off x="986897" y="2364846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Line 520"/>
            <p:cNvSpPr>
              <a:spLocks noChangeShapeType="1"/>
            </p:cNvSpPr>
            <p:nvPr/>
          </p:nvSpPr>
          <p:spPr bwMode="auto">
            <a:xfrm flipH="1">
              <a:off x="986897" y="233150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Line 521"/>
            <p:cNvSpPr>
              <a:spLocks noChangeShapeType="1"/>
            </p:cNvSpPr>
            <p:nvPr/>
          </p:nvSpPr>
          <p:spPr bwMode="auto">
            <a:xfrm flipH="1">
              <a:off x="986897" y="2298171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Line 522"/>
            <p:cNvSpPr>
              <a:spLocks noChangeShapeType="1"/>
            </p:cNvSpPr>
            <p:nvPr/>
          </p:nvSpPr>
          <p:spPr bwMode="auto">
            <a:xfrm flipH="1">
              <a:off x="986897" y="226483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Line 523"/>
            <p:cNvSpPr>
              <a:spLocks noChangeShapeType="1"/>
            </p:cNvSpPr>
            <p:nvPr/>
          </p:nvSpPr>
          <p:spPr bwMode="auto">
            <a:xfrm flipH="1">
              <a:off x="986897" y="2231496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Line 524"/>
            <p:cNvSpPr>
              <a:spLocks noChangeShapeType="1"/>
            </p:cNvSpPr>
            <p:nvPr/>
          </p:nvSpPr>
          <p:spPr bwMode="auto">
            <a:xfrm flipH="1">
              <a:off x="986897" y="219815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Line 525"/>
            <p:cNvSpPr>
              <a:spLocks noChangeShapeType="1"/>
            </p:cNvSpPr>
            <p:nvPr/>
          </p:nvSpPr>
          <p:spPr bwMode="auto">
            <a:xfrm flipH="1">
              <a:off x="986897" y="2167996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Line 526"/>
            <p:cNvSpPr>
              <a:spLocks noChangeShapeType="1"/>
            </p:cNvSpPr>
            <p:nvPr/>
          </p:nvSpPr>
          <p:spPr bwMode="auto">
            <a:xfrm flipH="1">
              <a:off x="986897" y="213465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Line 527"/>
            <p:cNvSpPr>
              <a:spLocks noChangeShapeType="1"/>
            </p:cNvSpPr>
            <p:nvPr/>
          </p:nvSpPr>
          <p:spPr bwMode="auto">
            <a:xfrm flipH="1">
              <a:off x="986897" y="2101321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Line 528"/>
            <p:cNvSpPr>
              <a:spLocks noChangeShapeType="1"/>
            </p:cNvSpPr>
            <p:nvPr/>
          </p:nvSpPr>
          <p:spPr bwMode="auto">
            <a:xfrm flipH="1">
              <a:off x="986897" y="206798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Line 529"/>
            <p:cNvSpPr>
              <a:spLocks noChangeShapeType="1"/>
            </p:cNvSpPr>
            <p:nvPr/>
          </p:nvSpPr>
          <p:spPr bwMode="auto">
            <a:xfrm flipH="1">
              <a:off x="986897" y="203623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Line 530"/>
            <p:cNvSpPr>
              <a:spLocks noChangeShapeType="1"/>
            </p:cNvSpPr>
            <p:nvPr/>
          </p:nvSpPr>
          <p:spPr bwMode="auto">
            <a:xfrm flipH="1">
              <a:off x="986897" y="2002896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Line 531"/>
            <p:cNvSpPr>
              <a:spLocks noChangeShapeType="1"/>
            </p:cNvSpPr>
            <p:nvPr/>
          </p:nvSpPr>
          <p:spPr bwMode="auto">
            <a:xfrm flipH="1">
              <a:off x="986897" y="196955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Line 532"/>
            <p:cNvSpPr>
              <a:spLocks noChangeShapeType="1"/>
            </p:cNvSpPr>
            <p:nvPr/>
          </p:nvSpPr>
          <p:spPr bwMode="auto">
            <a:xfrm flipH="1">
              <a:off x="986897" y="1936221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Line 533"/>
            <p:cNvSpPr>
              <a:spLocks noChangeShapeType="1"/>
            </p:cNvSpPr>
            <p:nvPr/>
          </p:nvSpPr>
          <p:spPr bwMode="auto">
            <a:xfrm flipH="1">
              <a:off x="986897" y="190288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Line 534"/>
            <p:cNvSpPr>
              <a:spLocks noChangeShapeType="1"/>
            </p:cNvSpPr>
            <p:nvPr/>
          </p:nvSpPr>
          <p:spPr bwMode="auto">
            <a:xfrm flipH="1">
              <a:off x="986897" y="1872721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Line 535"/>
            <p:cNvSpPr>
              <a:spLocks noChangeShapeType="1"/>
            </p:cNvSpPr>
            <p:nvPr/>
          </p:nvSpPr>
          <p:spPr bwMode="auto">
            <a:xfrm flipH="1">
              <a:off x="986897" y="183938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Line 536"/>
            <p:cNvSpPr>
              <a:spLocks noChangeShapeType="1"/>
            </p:cNvSpPr>
            <p:nvPr/>
          </p:nvSpPr>
          <p:spPr bwMode="auto">
            <a:xfrm flipH="1">
              <a:off x="986897" y="1806046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Line 537"/>
            <p:cNvSpPr>
              <a:spLocks noChangeShapeType="1"/>
            </p:cNvSpPr>
            <p:nvPr/>
          </p:nvSpPr>
          <p:spPr bwMode="auto">
            <a:xfrm flipH="1">
              <a:off x="986897" y="177270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Line 538"/>
            <p:cNvSpPr>
              <a:spLocks noChangeShapeType="1"/>
            </p:cNvSpPr>
            <p:nvPr/>
          </p:nvSpPr>
          <p:spPr bwMode="auto">
            <a:xfrm flipH="1">
              <a:off x="986897" y="1739371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Line 539"/>
            <p:cNvSpPr>
              <a:spLocks noChangeShapeType="1"/>
            </p:cNvSpPr>
            <p:nvPr/>
          </p:nvSpPr>
          <p:spPr bwMode="auto">
            <a:xfrm flipH="1">
              <a:off x="986897" y="170603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Line 540"/>
            <p:cNvSpPr>
              <a:spLocks noChangeShapeType="1"/>
            </p:cNvSpPr>
            <p:nvPr/>
          </p:nvSpPr>
          <p:spPr bwMode="auto">
            <a:xfrm flipH="1">
              <a:off x="986897" y="1672696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Line 541"/>
            <p:cNvSpPr>
              <a:spLocks noChangeShapeType="1"/>
            </p:cNvSpPr>
            <p:nvPr/>
          </p:nvSpPr>
          <p:spPr bwMode="auto">
            <a:xfrm flipH="1">
              <a:off x="986897" y="163935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Line 542"/>
            <p:cNvSpPr>
              <a:spLocks noChangeShapeType="1"/>
            </p:cNvSpPr>
            <p:nvPr/>
          </p:nvSpPr>
          <p:spPr bwMode="auto">
            <a:xfrm flipH="1">
              <a:off x="986897" y="1606021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Line 543"/>
            <p:cNvSpPr>
              <a:spLocks noChangeShapeType="1"/>
            </p:cNvSpPr>
            <p:nvPr/>
          </p:nvSpPr>
          <p:spPr bwMode="auto">
            <a:xfrm flipH="1">
              <a:off x="986897" y="1577446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Line 544"/>
            <p:cNvSpPr>
              <a:spLocks noChangeShapeType="1"/>
            </p:cNvSpPr>
            <p:nvPr/>
          </p:nvSpPr>
          <p:spPr bwMode="auto">
            <a:xfrm flipH="1">
              <a:off x="986897" y="154410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Line 545"/>
            <p:cNvSpPr>
              <a:spLocks noChangeShapeType="1"/>
            </p:cNvSpPr>
            <p:nvPr/>
          </p:nvSpPr>
          <p:spPr bwMode="auto">
            <a:xfrm flipH="1">
              <a:off x="986897" y="1510771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Line 546"/>
            <p:cNvSpPr>
              <a:spLocks noChangeShapeType="1"/>
            </p:cNvSpPr>
            <p:nvPr/>
          </p:nvSpPr>
          <p:spPr bwMode="auto">
            <a:xfrm flipH="1">
              <a:off x="986897" y="147743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Line 547"/>
            <p:cNvSpPr>
              <a:spLocks noChangeShapeType="1"/>
            </p:cNvSpPr>
            <p:nvPr/>
          </p:nvSpPr>
          <p:spPr bwMode="auto">
            <a:xfrm flipH="1">
              <a:off x="986897" y="1444096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Line 548"/>
            <p:cNvSpPr>
              <a:spLocks noChangeShapeType="1"/>
            </p:cNvSpPr>
            <p:nvPr/>
          </p:nvSpPr>
          <p:spPr bwMode="auto">
            <a:xfrm flipH="1">
              <a:off x="986897" y="141075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Line 549"/>
            <p:cNvSpPr>
              <a:spLocks noChangeShapeType="1"/>
            </p:cNvSpPr>
            <p:nvPr/>
          </p:nvSpPr>
          <p:spPr bwMode="auto">
            <a:xfrm flipH="1">
              <a:off x="986897" y="1377421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Line 550"/>
            <p:cNvSpPr>
              <a:spLocks noChangeShapeType="1"/>
            </p:cNvSpPr>
            <p:nvPr/>
          </p:nvSpPr>
          <p:spPr bwMode="auto">
            <a:xfrm flipH="1">
              <a:off x="986897" y="134408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Line 551"/>
            <p:cNvSpPr>
              <a:spLocks noChangeShapeType="1"/>
            </p:cNvSpPr>
            <p:nvPr/>
          </p:nvSpPr>
          <p:spPr bwMode="auto">
            <a:xfrm flipH="1">
              <a:off x="986897" y="1310746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Line 552"/>
            <p:cNvSpPr>
              <a:spLocks noChangeShapeType="1"/>
            </p:cNvSpPr>
            <p:nvPr/>
          </p:nvSpPr>
          <p:spPr bwMode="auto">
            <a:xfrm flipH="1">
              <a:off x="986897" y="127740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Line 553"/>
            <p:cNvSpPr>
              <a:spLocks noChangeShapeType="1"/>
            </p:cNvSpPr>
            <p:nvPr/>
          </p:nvSpPr>
          <p:spPr bwMode="auto">
            <a:xfrm flipH="1">
              <a:off x="986897" y="1247246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Line 554"/>
            <p:cNvSpPr>
              <a:spLocks noChangeShapeType="1"/>
            </p:cNvSpPr>
            <p:nvPr/>
          </p:nvSpPr>
          <p:spPr bwMode="auto">
            <a:xfrm flipH="1">
              <a:off x="986897" y="121390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Line 555"/>
            <p:cNvSpPr>
              <a:spLocks noChangeShapeType="1"/>
            </p:cNvSpPr>
            <p:nvPr/>
          </p:nvSpPr>
          <p:spPr bwMode="auto">
            <a:xfrm flipH="1">
              <a:off x="986897" y="1180571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Line 556"/>
            <p:cNvSpPr>
              <a:spLocks noChangeShapeType="1"/>
            </p:cNvSpPr>
            <p:nvPr/>
          </p:nvSpPr>
          <p:spPr bwMode="auto">
            <a:xfrm flipH="1">
              <a:off x="986897" y="114723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Line 557"/>
            <p:cNvSpPr>
              <a:spLocks noChangeShapeType="1"/>
            </p:cNvSpPr>
            <p:nvPr/>
          </p:nvSpPr>
          <p:spPr bwMode="auto">
            <a:xfrm flipH="1">
              <a:off x="986897" y="1113896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Line 558"/>
            <p:cNvSpPr>
              <a:spLocks noChangeShapeType="1"/>
            </p:cNvSpPr>
            <p:nvPr/>
          </p:nvSpPr>
          <p:spPr bwMode="auto">
            <a:xfrm flipH="1">
              <a:off x="986897" y="108055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Line 559"/>
            <p:cNvSpPr>
              <a:spLocks noChangeShapeType="1"/>
            </p:cNvSpPr>
            <p:nvPr/>
          </p:nvSpPr>
          <p:spPr bwMode="auto">
            <a:xfrm flipH="1">
              <a:off x="986897" y="1047221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Line 560"/>
            <p:cNvSpPr>
              <a:spLocks noChangeShapeType="1"/>
            </p:cNvSpPr>
            <p:nvPr/>
          </p:nvSpPr>
          <p:spPr bwMode="auto">
            <a:xfrm flipH="1">
              <a:off x="986897" y="101388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Line 561"/>
            <p:cNvSpPr>
              <a:spLocks noChangeShapeType="1"/>
            </p:cNvSpPr>
            <p:nvPr/>
          </p:nvSpPr>
          <p:spPr bwMode="auto">
            <a:xfrm flipH="1">
              <a:off x="986897" y="980546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Line 562"/>
            <p:cNvSpPr>
              <a:spLocks noChangeShapeType="1"/>
            </p:cNvSpPr>
            <p:nvPr/>
          </p:nvSpPr>
          <p:spPr bwMode="auto">
            <a:xfrm flipH="1">
              <a:off x="986897" y="951971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Line 563"/>
            <p:cNvSpPr>
              <a:spLocks noChangeShapeType="1"/>
            </p:cNvSpPr>
            <p:nvPr/>
          </p:nvSpPr>
          <p:spPr bwMode="auto">
            <a:xfrm flipH="1">
              <a:off x="975785" y="6178020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Line 564"/>
            <p:cNvSpPr>
              <a:spLocks noChangeShapeType="1"/>
            </p:cNvSpPr>
            <p:nvPr/>
          </p:nvSpPr>
          <p:spPr bwMode="auto">
            <a:xfrm flipH="1">
              <a:off x="975785" y="6016095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Line 565"/>
            <p:cNvSpPr>
              <a:spLocks noChangeShapeType="1"/>
            </p:cNvSpPr>
            <p:nvPr/>
          </p:nvSpPr>
          <p:spPr bwMode="auto">
            <a:xfrm flipH="1">
              <a:off x="975785" y="5849408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Line 566"/>
            <p:cNvSpPr>
              <a:spLocks noChangeShapeType="1"/>
            </p:cNvSpPr>
            <p:nvPr/>
          </p:nvSpPr>
          <p:spPr bwMode="auto">
            <a:xfrm flipH="1">
              <a:off x="975785" y="5685895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Line 567"/>
            <p:cNvSpPr>
              <a:spLocks noChangeShapeType="1"/>
            </p:cNvSpPr>
            <p:nvPr/>
          </p:nvSpPr>
          <p:spPr bwMode="auto">
            <a:xfrm flipH="1">
              <a:off x="975785" y="5520795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Line 568"/>
            <p:cNvSpPr>
              <a:spLocks noChangeShapeType="1"/>
            </p:cNvSpPr>
            <p:nvPr/>
          </p:nvSpPr>
          <p:spPr bwMode="auto">
            <a:xfrm flipH="1">
              <a:off x="975785" y="5357283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Line 569"/>
            <p:cNvSpPr>
              <a:spLocks noChangeShapeType="1"/>
            </p:cNvSpPr>
            <p:nvPr/>
          </p:nvSpPr>
          <p:spPr bwMode="auto">
            <a:xfrm flipH="1">
              <a:off x="975785" y="5190595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Line 570"/>
            <p:cNvSpPr>
              <a:spLocks noChangeShapeType="1"/>
            </p:cNvSpPr>
            <p:nvPr/>
          </p:nvSpPr>
          <p:spPr bwMode="auto">
            <a:xfrm flipH="1">
              <a:off x="975785" y="5028670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Line 571"/>
            <p:cNvSpPr>
              <a:spLocks noChangeShapeType="1"/>
            </p:cNvSpPr>
            <p:nvPr/>
          </p:nvSpPr>
          <p:spPr bwMode="auto">
            <a:xfrm flipH="1">
              <a:off x="975785" y="4865158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Line 572"/>
            <p:cNvSpPr>
              <a:spLocks noChangeShapeType="1"/>
            </p:cNvSpPr>
            <p:nvPr/>
          </p:nvSpPr>
          <p:spPr bwMode="auto">
            <a:xfrm flipH="1">
              <a:off x="975785" y="4698470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Line 573"/>
            <p:cNvSpPr>
              <a:spLocks noChangeShapeType="1"/>
            </p:cNvSpPr>
            <p:nvPr/>
          </p:nvSpPr>
          <p:spPr bwMode="auto">
            <a:xfrm flipH="1">
              <a:off x="975785" y="4536545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Line 574"/>
            <p:cNvSpPr>
              <a:spLocks noChangeShapeType="1"/>
            </p:cNvSpPr>
            <p:nvPr/>
          </p:nvSpPr>
          <p:spPr bwMode="auto">
            <a:xfrm flipH="1">
              <a:off x="975785" y="4369858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Line 575"/>
            <p:cNvSpPr>
              <a:spLocks noChangeShapeType="1"/>
            </p:cNvSpPr>
            <p:nvPr/>
          </p:nvSpPr>
          <p:spPr bwMode="auto">
            <a:xfrm flipH="1">
              <a:off x="975785" y="4206345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Line 576"/>
            <p:cNvSpPr>
              <a:spLocks noChangeShapeType="1"/>
            </p:cNvSpPr>
            <p:nvPr/>
          </p:nvSpPr>
          <p:spPr bwMode="auto">
            <a:xfrm flipH="1">
              <a:off x="975785" y="4039658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Line 577"/>
            <p:cNvSpPr>
              <a:spLocks noChangeShapeType="1"/>
            </p:cNvSpPr>
            <p:nvPr/>
          </p:nvSpPr>
          <p:spPr bwMode="auto">
            <a:xfrm flipH="1">
              <a:off x="975785" y="3877733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Line 578"/>
            <p:cNvSpPr>
              <a:spLocks noChangeShapeType="1"/>
            </p:cNvSpPr>
            <p:nvPr/>
          </p:nvSpPr>
          <p:spPr bwMode="auto">
            <a:xfrm flipH="1">
              <a:off x="975785" y="3711045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Line 579"/>
            <p:cNvSpPr>
              <a:spLocks noChangeShapeType="1"/>
            </p:cNvSpPr>
            <p:nvPr/>
          </p:nvSpPr>
          <p:spPr bwMode="auto">
            <a:xfrm flipH="1">
              <a:off x="975785" y="3549121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Line 580"/>
            <p:cNvSpPr>
              <a:spLocks noChangeShapeType="1"/>
            </p:cNvSpPr>
            <p:nvPr/>
          </p:nvSpPr>
          <p:spPr bwMode="auto">
            <a:xfrm flipH="1">
              <a:off x="975785" y="3382433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Line 581"/>
            <p:cNvSpPr>
              <a:spLocks noChangeShapeType="1"/>
            </p:cNvSpPr>
            <p:nvPr/>
          </p:nvSpPr>
          <p:spPr bwMode="auto">
            <a:xfrm flipH="1">
              <a:off x="975785" y="3218921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Line 582"/>
            <p:cNvSpPr>
              <a:spLocks noChangeShapeType="1"/>
            </p:cNvSpPr>
            <p:nvPr/>
          </p:nvSpPr>
          <p:spPr bwMode="auto">
            <a:xfrm flipH="1">
              <a:off x="975785" y="3056996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Line 583"/>
            <p:cNvSpPr>
              <a:spLocks noChangeShapeType="1"/>
            </p:cNvSpPr>
            <p:nvPr/>
          </p:nvSpPr>
          <p:spPr bwMode="auto">
            <a:xfrm flipH="1">
              <a:off x="975785" y="2890308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Line 584"/>
            <p:cNvSpPr>
              <a:spLocks noChangeShapeType="1"/>
            </p:cNvSpPr>
            <p:nvPr/>
          </p:nvSpPr>
          <p:spPr bwMode="auto">
            <a:xfrm flipH="1">
              <a:off x="975785" y="2726796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Line 585"/>
            <p:cNvSpPr>
              <a:spLocks noChangeShapeType="1"/>
            </p:cNvSpPr>
            <p:nvPr/>
          </p:nvSpPr>
          <p:spPr bwMode="auto">
            <a:xfrm flipH="1">
              <a:off x="975785" y="2560108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Line 586"/>
            <p:cNvSpPr>
              <a:spLocks noChangeShapeType="1"/>
            </p:cNvSpPr>
            <p:nvPr/>
          </p:nvSpPr>
          <p:spPr bwMode="auto">
            <a:xfrm flipH="1">
              <a:off x="975785" y="2398183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Line 587"/>
            <p:cNvSpPr>
              <a:spLocks noChangeShapeType="1"/>
            </p:cNvSpPr>
            <p:nvPr/>
          </p:nvSpPr>
          <p:spPr bwMode="auto">
            <a:xfrm flipH="1">
              <a:off x="975785" y="2231496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Line 588"/>
            <p:cNvSpPr>
              <a:spLocks noChangeShapeType="1"/>
            </p:cNvSpPr>
            <p:nvPr/>
          </p:nvSpPr>
          <p:spPr bwMode="auto">
            <a:xfrm flipH="1">
              <a:off x="975785" y="2067983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Line 589"/>
            <p:cNvSpPr>
              <a:spLocks noChangeShapeType="1"/>
            </p:cNvSpPr>
            <p:nvPr/>
          </p:nvSpPr>
          <p:spPr bwMode="auto">
            <a:xfrm flipH="1">
              <a:off x="975785" y="1902883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Line 590"/>
            <p:cNvSpPr>
              <a:spLocks noChangeShapeType="1"/>
            </p:cNvSpPr>
            <p:nvPr/>
          </p:nvSpPr>
          <p:spPr bwMode="auto">
            <a:xfrm flipH="1">
              <a:off x="975785" y="1739371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Line 591"/>
            <p:cNvSpPr>
              <a:spLocks noChangeShapeType="1"/>
            </p:cNvSpPr>
            <p:nvPr/>
          </p:nvSpPr>
          <p:spPr bwMode="auto">
            <a:xfrm flipH="1">
              <a:off x="975785" y="1577446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Line 592"/>
            <p:cNvSpPr>
              <a:spLocks noChangeShapeType="1"/>
            </p:cNvSpPr>
            <p:nvPr/>
          </p:nvSpPr>
          <p:spPr bwMode="auto">
            <a:xfrm flipH="1">
              <a:off x="975785" y="1410758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Line 593"/>
            <p:cNvSpPr>
              <a:spLocks noChangeShapeType="1"/>
            </p:cNvSpPr>
            <p:nvPr/>
          </p:nvSpPr>
          <p:spPr bwMode="auto">
            <a:xfrm flipH="1">
              <a:off x="975785" y="1247246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Line 594"/>
            <p:cNvSpPr>
              <a:spLocks noChangeShapeType="1"/>
            </p:cNvSpPr>
            <p:nvPr/>
          </p:nvSpPr>
          <p:spPr bwMode="auto">
            <a:xfrm flipH="1">
              <a:off x="975785" y="1080558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Rectangle 595"/>
            <p:cNvSpPr>
              <a:spLocks noChangeArrowheads="1"/>
            </p:cNvSpPr>
            <p:nvPr/>
          </p:nvSpPr>
          <p:spPr bwMode="auto">
            <a:xfrm>
              <a:off x="818622" y="6141508"/>
              <a:ext cx="141288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8" name="Rectangle 596"/>
            <p:cNvSpPr>
              <a:spLocks noChangeArrowheads="1"/>
            </p:cNvSpPr>
            <p:nvPr/>
          </p:nvSpPr>
          <p:spPr bwMode="auto">
            <a:xfrm>
              <a:off x="690035" y="5974820"/>
              <a:ext cx="26987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5000.0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9" name="Rectangle 597"/>
            <p:cNvSpPr>
              <a:spLocks noChangeArrowheads="1"/>
            </p:cNvSpPr>
            <p:nvPr/>
          </p:nvSpPr>
          <p:spPr bwMode="auto">
            <a:xfrm>
              <a:off x="734485" y="5812895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0" name="Rectangle 598"/>
            <p:cNvSpPr>
              <a:spLocks noChangeArrowheads="1"/>
            </p:cNvSpPr>
            <p:nvPr/>
          </p:nvSpPr>
          <p:spPr bwMode="auto">
            <a:xfrm>
              <a:off x="734485" y="5646208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1.5e4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1" name="Rectangle 599"/>
            <p:cNvSpPr>
              <a:spLocks noChangeArrowheads="1"/>
            </p:cNvSpPr>
            <p:nvPr/>
          </p:nvSpPr>
          <p:spPr bwMode="auto">
            <a:xfrm>
              <a:off x="734485" y="5482695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2.0e4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2" name="Rectangle 600"/>
            <p:cNvSpPr>
              <a:spLocks noChangeArrowheads="1"/>
            </p:cNvSpPr>
            <p:nvPr/>
          </p:nvSpPr>
          <p:spPr bwMode="auto">
            <a:xfrm>
              <a:off x="734485" y="5316008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2.5e4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3" name="Rectangle 601"/>
            <p:cNvSpPr>
              <a:spLocks noChangeArrowheads="1"/>
            </p:cNvSpPr>
            <p:nvPr/>
          </p:nvSpPr>
          <p:spPr bwMode="auto">
            <a:xfrm>
              <a:off x="734485" y="5154083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3.0e4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4" name="Rectangle 602"/>
            <p:cNvSpPr>
              <a:spLocks noChangeArrowheads="1"/>
            </p:cNvSpPr>
            <p:nvPr/>
          </p:nvSpPr>
          <p:spPr bwMode="auto">
            <a:xfrm>
              <a:off x="734485" y="4987395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3.5e4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5" name="Rectangle 603"/>
            <p:cNvSpPr>
              <a:spLocks noChangeArrowheads="1"/>
            </p:cNvSpPr>
            <p:nvPr/>
          </p:nvSpPr>
          <p:spPr bwMode="auto">
            <a:xfrm>
              <a:off x="734485" y="4823883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4.0e4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6" name="Rectangle 604"/>
            <p:cNvSpPr>
              <a:spLocks noChangeArrowheads="1"/>
            </p:cNvSpPr>
            <p:nvPr/>
          </p:nvSpPr>
          <p:spPr bwMode="auto">
            <a:xfrm>
              <a:off x="734485" y="4661958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4.5e4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7" name="Rectangle 605"/>
            <p:cNvSpPr>
              <a:spLocks noChangeArrowheads="1"/>
            </p:cNvSpPr>
            <p:nvPr/>
          </p:nvSpPr>
          <p:spPr bwMode="auto">
            <a:xfrm>
              <a:off x="734485" y="4495270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5.0e4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8" name="Rectangle 606"/>
            <p:cNvSpPr>
              <a:spLocks noChangeArrowheads="1"/>
            </p:cNvSpPr>
            <p:nvPr/>
          </p:nvSpPr>
          <p:spPr bwMode="auto">
            <a:xfrm>
              <a:off x="734485" y="4333345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5.5e4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9" name="Rectangle 607"/>
            <p:cNvSpPr>
              <a:spLocks noChangeArrowheads="1"/>
            </p:cNvSpPr>
            <p:nvPr/>
          </p:nvSpPr>
          <p:spPr bwMode="auto">
            <a:xfrm>
              <a:off x="734485" y="4166658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6.0e4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0" name="Rectangle 608"/>
            <p:cNvSpPr>
              <a:spLocks noChangeArrowheads="1"/>
            </p:cNvSpPr>
            <p:nvPr/>
          </p:nvSpPr>
          <p:spPr bwMode="auto">
            <a:xfrm>
              <a:off x="734485" y="4003145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6.5e4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1" name="Rectangle 609"/>
            <p:cNvSpPr>
              <a:spLocks noChangeArrowheads="1"/>
            </p:cNvSpPr>
            <p:nvPr/>
          </p:nvSpPr>
          <p:spPr bwMode="auto">
            <a:xfrm>
              <a:off x="734485" y="3836458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7.0e4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2" name="Rectangle 610"/>
            <p:cNvSpPr>
              <a:spLocks noChangeArrowheads="1"/>
            </p:cNvSpPr>
            <p:nvPr/>
          </p:nvSpPr>
          <p:spPr bwMode="auto">
            <a:xfrm>
              <a:off x="734485" y="3674533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7.5e4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3" name="Rectangle 611"/>
            <p:cNvSpPr>
              <a:spLocks noChangeArrowheads="1"/>
            </p:cNvSpPr>
            <p:nvPr/>
          </p:nvSpPr>
          <p:spPr bwMode="auto">
            <a:xfrm>
              <a:off x="734485" y="3507846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8.0e4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4" name="Rectangle 612"/>
            <p:cNvSpPr>
              <a:spLocks noChangeArrowheads="1"/>
            </p:cNvSpPr>
            <p:nvPr/>
          </p:nvSpPr>
          <p:spPr bwMode="auto">
            <a:xfrm>
              <a:off x="734485" y="3344333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8.5e4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5" name="Rectangle 613"/>
            <p:cNvSpPr>
              <a:spLocks noChangeArrowheads="1"/>
            </p:cNvSpPr>
            <p:nvPr/>
          </p:nvSpPr>
          <p:spPr bwMode="auto">
            <a:xfrm>
              <a:off x="734485" y="3182408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9.0e4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6" name="Rectangle 614"/>
            <p:cNvSpPr>
              <a:spLocks noChangeArrowheads="1"/>
            </p:cNvSpPr>
            <p:nvPr/>
          </p:nvSpPr>
          <p:spPr bwMode="auto">
            <a:xfrm>
              <a:off x="734485" y="3015721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9.5e4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7" name="Rectangle 615"/>
            <p:cNvSpPr>
              <a:spLocks noChangeArrowheads="1"/>
            </p:cNvSpPr>
            <p:nvPr/>
          </p:nvSpPr>
          <p:spPr bwMode="auto">
            <a:xfrm>
              <a:off x="734485" y="2852208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8" name="Rectangle 616"/>
            <p:cNvSpPr>
              <a:spLocks noChangeArrowheads="1"/>
            </p:cNvSpPr>
            <p:nvPr/>
          </p:nvSpPr>
          <p:spPr bwMode="auto">
            <a:xfrm>
              <a:off x="734485" y="2687108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1.1e5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9" name="Rectangle 617"/>
            <p:cNvSpPr>
              <a:spLocks noChangeArrowheads="1"/>
            </p:cNvSpPr>
            <p:nvPr/>
          </p:nvSpPr>
          <p:spPr bwMode="auto">
            <a:xfrm>
              <a:off x="734485" y="2523596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1.1e5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0" name="Rectangle 618"/>
            <p:cNvSpPr>
              <a:spLocks noChangeArrowheads="1"/>
            </p:cNvSpPr>
            <p:nvPr/>
          </p:nvSpPr>
          <p:spPr bwMode="auto">
            <a:xfrm>
              <a:off x="734485" y="2356908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1.2e5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1" name="Rectangle 619"/>
            <p:cNvSpPr>
              <a:spLocks noChangeArrowheads="1"/>
            </p:cNvSpPr>
            <p:nvPr/>
          </p:nvSpPr>
          <p:spPr bwMode="auto">
            <a:xfrm>
              <a:off x="734485" y="2194983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1.2e5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2" name="Rectangle 620"/>
            <p:cNvSpPr>
              <a:spLocks noChangeArrowheads="1"/>
            </p:cNvSpPr>
            <p:nvPr/>
          </p:nvSpPr>
          <p:spPr bwMode="auto">
            <a:xfrm>
              <a:off x="734485" y="2028296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1.3e5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3" name="Rectangle 621"/>
            <p:cNvSpPr>
              <a:spLocks noChangeArrowheads="1"/>
            </p:cNvSpPr>
            <p:nvPr/>
          </p:nvSpPr>
          <p:spPr bwMode="auto">
            <a:xfrm>
              <a:off x="734485" y="1864783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1.3e5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4" name="Rectangle 622"/>
            <p:cNvSpPr>
              <a:spLocks noChangeArrowheads="1"/>
            </p:cNvSpPr>
            <p:nvPr/>
          </p:nvSpPr>
          <p:spPr bwMode="auto">
            <a:xfrm>
              <a:off x="734485" y="1698096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1.4e5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5" name="Rectangle 623"/>
            <p:cNvSpPr>
              <a:spLocks noChangeArrowheads="1"/>
            </p:cNvSpPr>
            <p:nvPr/>
          </p:nvSpPr>
          <p:spPr bwMode="auto">
            <a:xfrm>
              <a:off x="734485" y="1536171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1.4e5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6" name="Rectangle 624"/>
            <p:cNvSpPr>
              <a:spLocks noChangeArrowheads="1"/>
            </p:cNvSpPr>
            <p:nvPr/>
          </p:nvSpPr>
          <p:spPr bwMode="auto">
            <a:xfrm>
              <a:off x="734485" y="1372658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1.5e5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7" name="Rectangle 625"/>
            <p:cNvSpPr>
              <a:spLocks noChangeArrowheads="1"/>
            </p:cNvSpPr>
            <p:nvPr/>
          </p:nvSpPr>
          <p:spPr bwMode="auto">
            <a:xfrm>
              <a:off x="734485" y="1207558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1.5e5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8" name="Rectangle 626"/>
            <p:cNvSpPr>
              <a:spLocks noChangeArrowheads="1"/>
            </p:cNvSpPr>
            <p:nvPr/>
          </p:nvSpPr>
          <p:spPr bwMode="auto">
            <a:xfrm>
              <a:off x="734485" y="1044046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1.6e5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9" name="Rectangle 627"/>
            <p:cNvSpPr>
              <a:spLocks noChangeArrowheads="1"/>
            </p:cNvSpPr>
            <p:nvPr/>
          </p:nvSpPr>
          <p:spPr bwMode="auto">
            <a:xfrm>
              <a:off x="734485" y="880533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1.6e5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0" name="Rectangle 628"/>
            <p:cNvSpPr>
              <a:spLocks noChangeArrowheads="1"/>
            </p:cNvSpPr>
            <p:nvPr/>
          </p:nvSpPr>
          <p:spPr bwMode="auto">
            <a:xfrm rot="16200000">
              <a:off x="183622" y="3445933"/>
              <a:ext cx="673100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Intensity, cps</a:t>
              </a:r>
              <a:endPara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1" name="Freeform 629"/>
            <p:cNvSpPr>
              <a:spLocks/>
            </p:cNvSpPr>
            <p:nvPr/>
          </p:nvSpPr>
          <p:spPr bwMode="auto">
            <a:xfrm>
              <a:off x="967847" y="5885920"/>
              <a:ext cx="30163" cy="60325"/>
            </a:xfrm>
            <a:custGeom>
              <a:avLst/>
              <a:gdLst>
                <a:gd name="T0" fmla="*/ 19 w 19"/>
                <a:gd name="T1" fmla="*/ 19 h 38"/>
                <a:gd name="T2" fmla="*/ 0 w 19"/>
                <a:gd name="T3" fmla="*/ 0 h 38"/>
                <a:gd name="T4" fmla="*/ 0 w 19"/>
                <a:gd name="T5" fmla="*/ 38 h 38"/>
                <a:gd name="T6" fmla="*/ 19 w 19"/>
                <a:gd name="T7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8">
                  <a:moveTo>
                    <a:pt x="19" y="19"/>
                  </a:moveTo>
                  <a:lnTo>
                    <a:pt x="0" y="0"/>
                  </a:lnTo>
                  <a:lnTo>
                    <a:pt x="0" y="38"/>
                  </a:lnTo>
                  <a:lnTo>
                    <a:pt x="19" y="19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630"/>
            <p:cNvSpPr>
              <a:spLocks/>
            </p:cNvSpPr>
            <p:nvPr/>
          </p:nvSpPr>
          <p:spPr bwMode="auto">
            <a:xfrm>
              <a:off x="993247" y="4801658"/>
              <a:ext cx="4006851" cy="1376362"/>
            </a:xfrm>
            <a:custGeom>
              <a:avLst/>
              <a:gdLst>
                <a:gd name="T0" fmla="*/ 9 w 1083"/>
                <a:gd name="T1" fmla="*/ 372 h 372"/>
                <a:gd name="T2" fmla="*/ 26 w 1083"/>
                <a:gd name="T3" fmla="*/ 370 h 372"/>
                <a:gd name="T4" fmla="*/ 44 w 1083"/>
                <a:gd name="T5" fmla="*/ 372 h 372"/>
                <a:gd name="T6" fmla="*/ 61 w 1083"/>
                <a:gd name="T7" fmla="*/ 372 h 372"/>
                <a:gd name="T8" fmla="*/ 78 w 1083"/>
                <a:gd name="T9" fmla="*/ 372 h 372"/>
                <a:gd name="T10" fmla="*/ 96 w 1083"/>
                <a:gd name="T11" fmla="*/ 372 h 372"/>
                <a:gd name="T12" fmla="*/ 113 w 1083"/>
                <a:gd name="T13" fmla="*/ 371 h 372"/>
                <a:gd name="T14" fmla="*/ 130 w 1083"/>
                <a:gd name="T15" fmla="*/ 372 h 372"/>
                <a:gd name="T16" fmla="*/ 148 w 1083"/>
                <a:gd name="T17" fmla="*/ 372 h 372"/>
                <a:gd name="T18" fmla="*/ 165 w 1083"/>
                <a:gd name="T19" fmla="*/ 372 h 372"/>
                <a:gd name="T20" fmla="*/ 182 w 1083"/>
                <a:gd name="T21" fmla="*/ 372 h 372"/>
                <a:gd name="T22" fmla="*/ 200 w 1083"/>
                <a:gd name="T23" fmla="*/ 372 h 372"/>
                <a:gd name="T24" fmla="*/ 217 w 1083"/>
                <a:gd name="T25" fmla="*/ 372 h 372"/>
                <a:gd name="T26" fmla="*/ 234 w 1083"/>
                <a:gd name="T27" fmla="*/ 372 h 372"/>
                <a:gd name="T28" fmla="*/ 252 w 1083"/>
                <a:gd name="T29" fmla="*/ 371 h 372"/>
                <a:gd name="T30" fmla="*/ 269 w 1083"/>
                <a:gd name="T31" fmla="*/ 372 h 372"/>
                <a:gd name="T32" fmla="*/ 286 w 1083"/>
                <a:gd name="T33" fmla="*/ 371 h 372"/>
                <a:gd name="T34" fmla="*/ 304 w 1083"/>
                <a:gd name="T35" fmla="*/ 372 h 372"/>
                <a:gd name="T36" fmla="*/ 321 w 1083"/>
                <a:gd name="T37" fmla="*/ 372 h 372"/>
                <a:gd name="T38" fmla="*/ 338 w 1083"/>
                <a:gd name="T39" fmla="*/ 372 h 372"/>
                <a:gd name="T40" fmla="*/ 356 w 1083"/>
                <a:gd name="T41" fmla="*/ 372 h 372"/>
                <a:gd name="T42" fmla="*/ 373 w 1083"/>
                <a:gd name="T43" fmla="*/ 372 h 372"/>
                <a:gd name="T44" fmla="*/ 390 w 1083"/>
                <a:gd name="T45" fmla="*/ 372 h 372"/>
                <a:gd name="T46" fmla="*/ 408 w 1083"/>
                <a:gd name="T47" fmla="*/ 372 h 372"/>
                <a:gd name="T48" fmla="*/ 425 w 1083"/>
                <a:gd name="T49" fmla="*/ 372 h 372"/>
                <a:gd name="T50" fmla="*/ 442 w 1083"/>
                <a:gd name="T51" fmla="*/ 372 h 372"/>
                <a:gd name="T52" fmla="*/ 460 w 1083"/>
                <a:gd name="T53" fmla="*/ 372 h 372"/>
                <a:gd name="T54" fmla="*/ 477 w 1083"/>
                <a:gd name="T55" fmla="*/ 372 h 372"/>
                <a:gd name="T56" fmla="*/ 494 w 1083"/>
                <a:gd name="T57" fmla="*/ 372 h 372"/>
                <a:gd name="T58" fmla="*/ 512 w 1083"/>
                <a:gd name="T59" fmla="*/ 223 h 372"/>
                <a:gd name="T60" fmla="*/ 529 w 1083"/>
                <a:gd name="T61" fmla="*/ 262 h 372"/>
                <a:gd name="T62" fmla="*/ 546 w 1083"/>
                <a:gd name="T63" fmla="*/ 360 h 372"/>
                <a:gd name="T64" fmla="*/ 564 w 1083"/>
                <a:gd name="T65" fmla="*/ 370 h 372"/>
                <a:gd name="T66" fmla="*/ 581 w 1083"/>
                <a:gd name="T67" fmla="*/ 370 h 372"/>
                <a:gd name="T68" fmla="*/ 598 w 1083"/>
                <a:gd name="T69" fmla="*/ 371 h 372"/>
                <a:gd name="T70" fmla="*/ 616 w 1083"/>
                <a:gd name="T71" fmla="*/ 370 h 372"/>
                <a:gd name="T72" fmla="*/ 633 w 1083"/>
                <a:gd name="T73" fmla="*/ 371 h 372"/>
                <a:gd name="T74" fmla="*/ 650 w 1083"/>
                <a:gd name="T75" fmla="*/ 371 h 372"/>
                <a:gd name="T76" fmla="*/ 667 w 1083"/>
                <a:gd name="T77" fmla="*/ 372 h 372"/>
                <a:gd name="T78" fmla="*/ 685 w 1083"/>
                <a:gd name="T79" fmla="*/ 372 h 372"/>
                <a:gd name="T80" fmla="*/ 702 w 1083"/>
                <a:gd name="T81" fmla="*/ 369 h 372"/>
                <a:gd name="T82" fmla="*/ 719 w 1083"/>
                <a:gd name="T83" fmla="*/ 372 h 372"/>
                <a:gd name="T84" fmla="*/ 737 w 1083"/>
                <a:gd name="T85" fmla="*/ 371 h 372"/>
                <a:gd name="T86" fmla="*/ 754 w 1083"/>
                <a:gd name="T87" fmla="*/ 366 h 372"/>
                <a:gd name="T88" fmla="*/ 771 w 1083"/>
                <a:gd name="T89" fmla="*/ 371 h 372"/>
                <a:gd name="T90" fmla="*/ 789 w 1083"/>
                <a:gd name="T91" fmla="*/ 371 h 372"/>
                <a:gd name="T92" fmla="*/ 806 w 1083"/>
                <a:gd name="T93" fmla="*/ 369 h 372"/>
                <a:gd name="T94" fmla="*/ 823 w 1083"/>
                <a:gd name="T95" fmla="*/ 371 h 372"/>
                <a:gd name="T96" fmla="*/ 841 w 1083"/>
                <a:gd name="T97" fmla="*/ 372 h 372"/>
                <a:gd name="T98" fmla="*/ 858 w 1083"/>
                <a:gd name="T99" fmla="*/ 371 h 372"/>
                <a:gd name="T100" fmla="*/ 875 w 1083"/>
                <a:gd name="T101" fmla="*/ 369 h 372"/>
                <a:gd name="T102" fmla="*/ 893 w 1083"/>
                <a:gd name="T103" fmla="*/ 372 h 372"/>
                <a:gd name="T104" fmla="*/ 910 w 1083"/>
                <a:gd name="T105" fmla="*/ 371 h 372"/>
                <a:gd name="T106" fmla="*/ 927 w 1083"/>
                <a:gd name="T107" fmla="*/ 371 h 372"/>
                <a:gd name="T108" fmla="*/ 945 w 1083"/>
                <a:gd name="T109" fmla="*/ 371 h 372"/>
                <a:gd name="T110" fmla="*/ 962 w 1083"/>
                <a:gd name="T111" fmla="*/ 371 h 372"/>
                <a:gd name="T112" fmla="*/ 979 w 1083"/>
                <a:gd name="T113" fmla="*/ 372 h 372"/>
                <a:gd name="T114" fmla="*/ 997 w 1083"/>
                <a:gd name="T115" fmla="*/ 371 h 372"/>
                <a:gd name="T116" fmla="*/ 1014 w 1083"/>
                <a:gd name="T117" fmla="*/ 371 h 372"/>
                <a:gd name="T118" fmla="*/ 1031 w 1083"/>
                <a:gd name="T119" fmla="*/ 372 h 372"/>
                <a:gd name="T120" fmla="*/ 1049 w 1083"/>
                <a:gd name="T121" fmla="*/ 371 h 372"/>
                <a:gd name="T122" fmla="*/ 1066 w 1083"/>
                <a:gd name="T123" fmla="*/ 371 h 372"/>
                <a:gd name="T124" fmla="*/ 1083 w 1083"/>
                <a:gd name="T125" fmla="*/ 37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83" h="372">
                  <a:moveTo>
                    <a:pt x="0" y="372"/>
                  </a:moveTo>
                  <a:lnTo>
                    <a:pt x="0" y="372"/>
                  </a:lnTo>
                  <a:lnTo>
                    <a:pt x="5" y="372"/>
                  </a:lnTo>
                  <a:lnTo>
                    <a:pt x="9" y="372"/>
                  </a:lnTo>
                  <a:lnTo>
                    <a:pt x="13" y="372"/>
                  </a:lnTo>
                  <a:lnTo>
                    <a:pt x="18" y="369"/>
                  </a:lnTo>
                  <a:lnTo>
                    <a:pt x="22" y="372"/>
                  </a:lnTo>
                  <a:lnTo>
                    <a:pt x="26" y="370"/>
                  </a:lnTo>
                  <a:lnTo>
                    <a:pt x="31" y="372"/>
                  </a:lnTo>
                  <a:lnTo>
                    <a:pt x="35" y="372"/>
                  </a:lnTo>
                  <a:lnTo>
                    <a:pt x="39" y="372"/>
                  </a:lnTo>
                  <a:lnTo>
                    <a:pt x="44" y="372"/>
                  </a:lnTo>
                  <a:lnTo>
                    <a:pt x="48" y="371"/>
                  </a:lnTo>
                  <a:lnTo>
                    <a:pt x="52" y="372"/>
                  </a:lnTo>
                  <a:lnTo>
                    <a:pt x="57" y="372"/>
                  </a:lnTo>
                  <a:lnTo>
                    <a:pt x="61" y="372"/>
                  </a:lnTo>
                  <a:lnTo>
                    <a:pt x="65" y="372"/>
                  </a:lnTo>
                  <a:lnTo>
                    <a:pt x="70" y="372"/>
                  </a:lnTo>
                  <a:lnTo>
                    <a:pt x="74" y="372"/>
                  </a:lnTo>
                  <a:lnTo>
                    <a:pt x="78" y="372"/>
                  </a:lnTo>
                  <a:lnTo>
                    <a:pt x="83" y="372"/>
                  </a:lnTo>
                  <a:lnTo>
                    <a:pt x="87" y="372"/>
                  </a:lnTo>
                  <a:lnTo>
                    <a:pt x="91" y="372"/>
                  </a:lnTo>
                  <a:lnTo>
                    <a:pt x="96" y="372"/>
                  </a:lnTo>
                  <a:lnTo>
                    <a:pt x="100" y="372"/>
                  </a:lnTo>
                  <a:lnTo>
                    <a:pt x="104" y="372"/>
                  </a:lnTo>
                  <a:lnTo>
                    <a:pt x="109" y="372"/>
                  </a:lnTo>
                  <a:lnTo>
                    <a:pt x="113" y="371"/>
                  </a:lnTo>
                  <a:lnTo>
                    <a:pt x="117" y="372"/>
                  </a:lnTo>
                  <a:lnTo>
                    <a:pt x="122" y="372"/>
                  </a:lnTo>
                  <a:lnTo>
                    <a:pt x="126" y="372"/>
                  </a:lnTo>
                  <a:lnTo>
                    <a:pt x="130" y="372"/>
                  </a:lnTo>
                  <a:lnTo>
                    <a:pt x="135" y="372"/>
                  </a:lnTo>
                  <a:lnTo>
                    <a:pt x="139" y="372"/>
                  </a:lnTo>
                  <a:lnTo>
                    <a:pt x="143" y="372"/>
                  </a:lnTo>
                  <a:lnTo>
                    <a:pt x="148" y="372"/>
                  </a:lnTo>
                  <a:lnTo>
                    <a:pt x="152" y="372"/>
                  </a:lnTo>
                  <a:lnTo>
                    <a:pt x="156" y="372"/>
                  </a:lnTo>
                  <a:lnTo>
                    <a:pt x="161" y="372"/>
                  </a:lnTo>
                  <a:lnTo>
                    <a:pt x="165" y="372"/>
                  </a:lnTo>
                  <a:lnTo>
                    <a:pt x="169" y="372"/>
                  </a:lnTo>
                  <a:lnTo>
                    <a:pt x="174" y="372"/>
                  </a:lnTo>
                  <a:lnTo>
                    <a:pt x="178" y="372"/>
                  </a:lnTo>
                  <a:lnTo>
                    <a:pt x="182" y="372"/>
                  </a:lnTo>
                  <a:lnTo>
                    <a:pt x="187" y="372"/>
                  </a:lnTo>
                  <a:lnTo>
                    <a:pt x="191" y="372"/>
                  </a:lnTo>
                  <a:lnTo>
                    <a:pt x="195" y="372"/>
                  </a:lnTo>
                  <a:lnTo>
                    <a:pt x="200" y="372"/>
                  </a:lnTo>
                  <a:lnTo>
                    <a:pt x="204" y="372"/>
                  </a:lnTo>
                  <a:lnTo>
                    <a:pt x="208" y="371"/>
                  </a:lnTo>
                  <a:lnTo>
                    <a:pt x="213" y="372"/>
                  </a:lnTo>
                  <a:lnTo>
                    <a:pt x="217" y="372"/>
                  </a:lnTo>
                  <a:lnTo>
                    <a:pt x="221" y="372"/>
                  </a:lnTo>
                  <a:lnTo>
                    <a:pt x="226" y="372"/>
                  </a:lnTo>
                  <a:lnTo>
                    <a:pt x="230" y="372"/>
                  </a:lnTo>
                  <a:lnTo>
                    <a:pt x="234" y="372"/>
                  </a:lnTo>
                  <a:lnTo>
                    <a:pt x="239" y="372"/>
                  </a:lnTo>
                  <a:lnTo>
                    <a:pt x="243" y="372"/>
                  </a:lnTo>
                  <a:lnTo>
                    <a:pt x="247" y="372"/>
                  </a:lnTo>
                  <a:lnTo>
                    <a:pt x="252" y="371"/>
                  </a:lnTo>
                  <a:lnTo>
                    <a:pt x="256" y="372"/>
                  </a:lnTo>
                  <a:lnTo>
                    <a:pt x="260" y="372"/>
                  </a:lnTo>
                  <a:lnTo>
                    <a:pt x="265" y="372"/>
                  </a:lnTo>
                  <a:lnTo>
                    <a:pt x="269" y="372"/>
                  </a:lnTo>
                  <a:lnTo>
                    <a:pt x="273" y="372"/>
                  </a:lnTo>
                  <a:lnTo>
                    <a:pt x="278" y="372"/>
                  </a:lnTo>
                  <a:lnTo>
                    <a:pt x="282" y="372"/>
                  </a:lnTo>
                  <a:lnTo>
                    <a:pt x="286" y="371"/>
                  </a:lnTo>
                  <a:lnTo>
                    <a:pt x="291" y="372"/>
                  </a:lnTo>
                  <a:lnTo>
                    <a:pt x="295" y="372"/>
                  </a:lnTo>
                  <a:lnTo>
                    <a:pt x="299" y="372"/>
                  </a:lnTo>
                  <a:lnTo>
                    <a:pt x="304" y="372"/>
                  </a:lnTo>
                  <a:lnTo>
                    <a:pt x="308" y="372"/>
                  </a:lnTo>
                  <a:lnTo>
                    <a:pt x="312" y="372"/>
                  </a:lnTo>
                  <a:lnTo>
                    <a:pt x="317" y="372"/>
                  </a:lnTo>
                  <a:lnTo>
                    <a:pt x="321" y="372"/>
                  </a:lnTo>
                  <a:lnTo>
                    <a:pt x="325" y="372"/>
                  </a:lnTo>
                  <a:lnTo>
                    <a:pt x="330" y="372"/>
                  </a:lnTo>
                  <a:lnTo>
                    <a:pt x="334" y="372"/>
                  </a:lnTo>
                  <a:lnTo>
                    <a:pt x="338" y="372"/>
                  </a:lnTo>
                  <a:lnTo>
                    <a:pt x="343" y="372"/>
                  </a:lnTo>
                  <a:lnTo>
                    <a:pt x="347" y="372"/>
                  </a:lnTo>
                  <a:lnTo>
                    <a:pt x="351" y="370"/>
                  </a:lnTo>
                  <a:lnTo>
                    <a:pt x="356" y="372"/>
                  </a:lnTo>
                  <a:lnTo>
                    <a:pt x="360" y="372"/>
                  </a:lnTo>
                  <a:lnTo>
                    <a:pt x="364" y="372"/>
                  </a:lnTo>
                  <a:lnTo>
                    <a:pt x="369" y="372"/>
                  </a:lnTo>
                  <a:lnTo>
                    <a:pt x="373" y="372"/>
                  </a:lnTo>
                  <a:lnTo>
                    <a:pt x="377" y="372"/>
                  </a:lnTo>
                  <a:lnTo>
                    <a:pt x="382" y="372"/>
                  </a:lnTo>
                  <a:lnTo>
                    <a:pt x="386" y="372"/>
                  </a:lnTo>
                  <a:lnTo>
                    <a:pt x="390" y="372"/>
                  </a:lnTo>
                  <a:lnTo>
                    <a:pt x="395" y="372"/>
                  </a:lnTo>
                  <a:lnTo>
                    <a:pt x="399" y="372"/>
                  </a:lnTo>
                  <a:lnTo>
                    <a:pt x="403" y="372"/>
                  </a:lnTo>
                  <a:lnTo>
                    <a:pt x="408" y="372"/>
                  </a:lnTo>
                  <a:lnTo>
                    <a:pt x="412" y="372"/>
                  </a:lnTo>
                  <a:lnTo>
                    <a:pt x="416" y="372"/>
                  </a:lnTo>
                  <a:lnTo>
                    <a:pt x="421" y="372"/>
                  </a:lnTo>
                  <a:lnTo>
                    <a:pt x="425" y="372"/>
                  </a:lnTo>
                  <a:lnTo>
                    <a:pt x="429" y="372"/>
                  </a:lnTo>
                  <a:lnTo>
                    <a:pt x="434" y="372"/>
                  </a:lnTo>
                  <a:lnTo>
                    <a:pt x="438" y="372"/>
                  </a:lnTo>
                  <a:lnTo>
                    <a:pt x="442" y="372"/>
                  </a:lnTo>
                  <a:lnTo>
                    <a:pt x="447" y="372"/>
                  </a:lnTo>
                  <a:lnTo>
                    <a:pt x="451" y="372"/>
                  </a:lnTo>
                  <a:lnTo>
                    <a:pt x="455" y="372"/>
                  </a:lnTo>
                  <a:lnTo>
                    <a:pt x="460" y="372"/>
                  </a:lnTo>
                  <a:lnTo>
                    <a:pt x="464" y="372"/>
                  </a:lnTo>
                  <a:lnTo>
                    <a:pt x="468" y="372"/>
                  </a:lnTo>
                  <a:lnTo>
                    <a:pt x="473" y="372"/>
                  </a:lnTo>
                  <a:lnTo>
                    <a:pt x="477" y="372"/>
                  </a:lnTo>
                  <a:lnTo>
                    <a:pt x="481" y="372"/>
                  </a:lnTo>
                  <a:lnTo>
                    <a:pt x="486" y="371"/>
                  </a:lnTo>
                  <a:lnTo>
                    <a:pt x="490" y="371"/>
                  </a:lnTo>
                  <a:lnTo>
                    <a:pt x="494" y="372"/>
                  </a:lnTo>
                  <a:lnTo>
                    <a:pt x="499" y="371"/>
                  </a:lnTo>
                  <a:lnTo>
                    <a:pt x="503" y="366"/>
                  </a:lnTo>
                  <a:lnTo>
                    <a:pt x="507" y="355"/>
                  </a:lnTo>
                  <a:lnTo>
                    <a:pt x="512" y="223"/>
                  </a:lnTo>
                  <a:lnTo>
                    <a:pt x="516" y="0"/>
                  </a:lnTo>
                  <a:lnTo>
                    <a:pt x="520" y="31"/>
                  </a:lnTo>
                  <a:lnTo>
                    <a:pt x="525" y="148"/>
                  </a:lnTo>
                  <a:lnTo>
                    <a:pt x="529" y="262"/>
                  </a:lnTo>
                  <a:lnTo>
                    <a:pt x="533" y="325"/>
                  </a:lnTo>
                  <a:lnTo>
                    <a:pt x="538" y="350"/>
                  </a:lnTo>
                  <a:lnTo>
                    <a:pt x="542" y="356"/>
                  </a:lnTo>
                  <a:lnTo>
                    <a:pt x="546" y="360"/>
                  </a:lnTo>
                  <a:lnTo>
                    <a:pt x="551" y="365"/>
                  </a:lnTo>
                  <a:lnTo>
                    <a:pt x="555" y="365"/>
                  </a:lnTo>
                  <a:lnTo>
                    <a:pt x="559" y="370"/>
                  </a:lnTo>
                  <a:lnTo>
                    <a:pt x="564" y="370"/>
                  </a:lnTo>
                  <a:lnTo>
                    <a:pt x="568" y="369"/>
                  </a:lnTo>
                  <a:lnTo>
                    <a:pt x="572" y="367"/>
                  </a:lnTo>
                  <a:lnTo>
                    <a:pt x="577" y="369"/>
                  </a:lnTo>
                  <a:lnTo>
                    <a:pt x="581" y="370"/>
                  </a:lnTo>
                  <a:lnTo>
                    <a:pt x="585" y="369"/>
                  </a:lnTo>
                  <a:lnTo>
                    <a:pt x="590" y="369"/>
                  </a:lnTo>
                  <a:lnTo>
                    <a:pt x="594" y="371"/>
                  </a:lnTo>
                  <a:lnTo>
                    <a:pt x="598" y="371"/>
                  </a:lnTo>
                  <a:lnTo>
                    <a:pt x="603" y="370"/>
                  </a:lnTo>
                  <a:lnTo>
                    <a:pt x="607" y="370"/>
                  </a:lnTo>
                  <a:lnTo>
                    <a:pt x="611" y="370"/>
                  </a:lnTo>
                  <a:lnTo>
                    <a:pt x="616" y="370"/>
                  </a:lnTo>
                  <a:lnTo>
                    <a:pt x="620" y="371"/>
                  </a:lnTo>
                  <a:lnTo>
                    <a:pt x="624" y="370"/>
                  </a:lnTo>
                  <a:lnTo>
                    <a:pt x="629" y="372"/>
                  </a:lnTo>
                  <a:lnTo>
                    <a:pt x="633" y="371"/>
                  </a:lnTo>
                  <a:lnTo>
                    <a:pt x="637" y="370"/>
                  </a:lnTo>
                  <a:lnTo>
                    <a:pt x="642" y="370"/>
                  </a:lnTo>
                  <a:lnTo>
                    <a:pt x="646" y="372"/>
                  </a:lnTo>
                  <a:lnTo>
                    <a:pt x="650" y="371"/>
                  </a:lnTo>
                  <a:lnTo>
                    <a:pt x="655" y="372"/>
                  </a:lnTo>
                  <a:lnTo>
                    <a:pt x="659" y="372"/>
                  </a:lnTo>
                  <a:lnTo>
                    <a:pt x="663" y="371"/>
                  </a:lnTo>
                  <a:lnTo>
                    <a:pt x="667" y="372"/>
                  </a:lnTo>
                  <a:lnTo>
                    <a:pt x="672" y="370"/>
                  </a:lnTo>
                  <a:lnTo>
                    <a:pt x="676" y="371"/>
                  </a:lnTo>
                  <a:lnTo>
                    <a:pt x="680" y="372"/>
                  </a:lnTo>
                  <a:lnTo>
                    <a:pt x="685" y="372"/>
                  </a:lnTo>
                  <a:lnTo>
                    <a:pt x="689" y="370"/>
                  </a:lnTo>
                  <a:lnTo>
                    <a:pt x="693" y="370"/>
                  </a:lnTo>
                  <a:lnTo>
                    <a:pt x="698" y="372"/>
                  </a:lnTo>
                  <a:lnTo>
                    <a:pt x="702" y="369"/>
                  </a:lnTo>
                  <a:lnTo>
                    <a:pt x="706" y="369"/>
                  </a:lnTo>
                  <a:lnTo>
                    <a:pt x="711" y="370"/>
                  </a:lnTo>
                  <a:lnTo>
                    <a:pt x="715" y="371"/>
                  </a:lnTo>
                  <a:lnTo>
                    <a:pt x="719" y="372"/>
                  </a:lnTo>
                  <a:lnTo>
                    <a:pt x="724" y="371"/>
                  </a:lnTo>
                  <a:lnTo>
                    <a:pt x="728" y="370"/>
                  </a:lnTo>
                  <a:lnTo>
                    <a:pt x="732" y="369"/>
                  </a:lnTo>
                  <a:lnTo>
                    <a:pt x="737" y="371"/>
                  </a:lnTo>
                  <a:lnTo>
                    <a:pt x="741" y="371"/>
                  </a:lnTo>
                  <a:lnTo>
                    <a:pt x="745" y="372"/>
                  </a:lnTo>
                  <a:lnTo>
                    <a:pt x="750" y="370"/>
                  </a:lnTo>
                  <a:lnTo>
                    <a:pt x="754" y="366"/>
                  </a:lnTo>
                  <a:lnTo>
                    <a:pt x="758" y="369"/>
                  </a:lnTo>
                  <a:lnTo>
                    <a:pt x="763" y="371"/>
                  </a:lnTo>
                  <a:lnTo>
                    <a:pt x="767" y="372"/>
                  </a:lnTo>
                  <a:lnTo>
                    <a:pt x="771" y="371"/>
                  </a:lnTo>
                  <a:lnTo>
                    <a:pt x="776" y="372"/>
                  </a:lnTo>
                  <a:lnTo>
                    <a:pt x="780" y="369"/>
                  </a:lnTo>
                  <a:lnTo>
                    <a:pt x="784" y="371"/>
                  </a:lnTo>
                  <a:lnTo>
                    <a:pt x="789" y="371"/>
                  </a:lnTo>
                  <a:lnTo>
                    <a:pt x="793" y="371"/>
                  </a:lnTo>
                  <a:lnTo>
                    <a:pt x="797" y="370"/>
                  </a:lnTo>
                  <a:lnTo>
                    <a:pt x="802" y="371"/>
                  </a:lnTo>
                  <a:lnTo>
                    <a:pt x="806" y="369"/>
                  </a:lnTo>
                  <a:lnTo>
                    <a:pt x="810" y="371"/>
                  </a:lnTo>
                  <a:lnTo>
                    <a:pt x="815" y="371"/>
                  </a:lnTo>
                  <a:lnTo>
                    <a:pt x="819" y="371"/>
                  </a:lnTo>
                  <a:lnTo>
                    <a:pt x="823" y="371"/>
                  </a:lnTo>
                  <a:lnTo>
                    <a:pt x="828" y="370"/>
                  </a:lnTo>
                  <a:lnTo>
                    <a:pt x="832" y="370"/>
                  </a:lnTo>
                  <a:lnTo>
                    <a:pt x="836" y="371"/>
                  </a:lnTo>
                  <a:lnTo>
                    <a:pt x="841" y="372"/>
                  </a:lnTo>
                  <a:lnTo>
                    <a:pt x="845" y="372"/>
                  </a:lnTo>
                  <a:lnTo>
                    <a:pt x="849" y="371"/>
                  </a:lnTo>
                  <a:lnTo>
                    <a:pt x="854" y="372"/>
                  </a:lnTo>
                  <a:lnTo>
                    <a:pt x="858" y="371"/>
                  </a:lnTo>
                  <a:lnTo>
                    <a:pt x="862" y="371"/>
                  </a:lnTo>
                  <a:lnTo>
                    <a:pt x="867" y="372"/>
                  </a:lnTo>
                  <a:lnTo>
                    <a:pt x="871" y="371"/>
                  </a:lnTo>
                  <a:lnTo>
                    <a:pt x="875" y="369"/>
                  </a:lnTo>
                  <a:lnTo>
                    <a:pt x="880" y="370"/>
                  </a:lnTo>
                  <a:lnTo>
                    <a:pt x="884" y="371"/>
                  </a:lnTo>
                  <a:lnTo>
                    <a:pt x="888" y="372"/>
                  </a:lnTo>
                  <a:lnTo>
                    <a:pt x="893" y="372"/>
                  </a:lnTo>
                  <a:lnTo>
                    <a:pt x="897" y="371"/>
                  </a:lnTo>
                  <a:lnTo>
                    <a:pt x="901" y="371"/>
                  </a:lnTo>
                  <a:lnTo>
                    <a:pt x="906" y="372"/>
                  </a:lnTo>
                  <a:lnTo>
                    <a:pt x="910" y="371"/>
                  </a:lnTo>
                  <a:lnTo>
                    <a:pt x="914" y="371"/>
                  </a:lnTo>
                  <a:lnTo>
                    <a:pt x="919" y="372"/>
                  </a:lnTo>
                  <a:lnTo>
                    <a:pt x="923" y="372"/>
                  </a:lnTo>
                  <a:lnTo>
                    <a:pt x="927" y="371"/>
                  </a:lnTo>
                  <a:lnTo>
                    <a:pt x="932" y="371"/>
                  </a:lnTo>
                  <a:lnTo>
                    <a:pt x="936" y="370"/>
                  </a:lnTo>
                  <a:lnTo>
                    <a:pt x="940" y="371"/>
                  </a:lnTo>
                  <a:lnTo>
                    <a:pt x="945" y="371"/>
                  </a:lnTo>
                  <a:lnTo>
                    <a:pt x="949" y="370"/>
                  </a:lnTo>
                  <a:lnTo>
                    <a:pt x="953" y="370"/>
                  </a:lnTo>
                  <a:lnTo>
                    <a:pt x="958" y="372"/>
                  </a:lnTo>
                  <a:lnTo>
                    <a:pt x="962" y="371"/>
                  </a:lnTo>
                  <a:lnTo>
                    <a:pt x="966" y="370"/>
                  </a:lnTo>
                  <a:lnTo>
                    <a:pt x="971" y="371"/>
                  </a:lnTo>
                  <a:lnTo>
                    <a:pt x="975" y="372"/>
                  </a:lnTo>
                  <a:lnTo>
                    <a:pt x="979" y="372"/>
                  </a:lnTo>
                  <a:lnTo>
                    <a:pt x="984" y="371"/>
                  </a:lnTo>
                  <a:lnTo>
                    <a:pt x="988" y="371"/>
                  </a:lnTo>
                  <a:lnTo>
                    <a:pt x="992" y="372"/>
                  </a:lnTo>
                  <a:lnTo>
                    <a:pt x="997" y="371"/>
                  </a:lnTo>
                  <a:lnTo>
                    <a:pt x="1001" y="372"/>
                  </a:lnTo>
                  <a:lnTo>
                    <a:pt x="1005" y="372"/>
                  </a:lnTo>
                  <a:lnTo>
                    <a:pt x="1010" y="372"/>
                  </a:lnTo>
                  <a:lnTo>
                    <a:pt x="1014" y="371"/>
                  </a:lnTo>
                  <a:lnTo>
                    <a:pt x="1018" y="371"/>
                  </a:lnTo>
                  <a:lnTo>
                    <a:pt x="1023" y="371"/>
                  </a:lnTo>
                  <a:lnTo>
                    <a:pt x="1027" y="371"/>
                  </a:lnTo>
                  <a:lnTo>
                    <a:pt x="1031" y="372"/>
                  </a:lnTo>
                  <a:lnTo>
                    <a:pt x="1036" y="371"/>
                  </a:lnTo>
                  <a:lnTo>
                    <a:pt x="1040" y="372"/>
                  </a:lnTo>
                  <a:lnTo>
                    <a:pt x="1044" y="371"/>
                  </a:lnTo>
                  <a:lnTo>
                    <a:pt x="1049" y="371"/>
                  </a:lnTo>
                  <a:lnTo>
                    <a:pt x="1053" y="372"/>
                  </a:lnTo>
                  <a:lnTo>
                    <a:pt x="1057" y="371"/>
                  </a:lnTo>
                  <a:lnTo>
                    <a:pt x="1062" y="372"/>
                  </a:lnTo>
                  <a:lnTo>
                    <a:pt x="1066" y="371"/>
                  </a:lnTo>
                  <a:lnTo>
                    <a:pt x="1070" y="372"/>
                  </a:lnTo>
                  <a:lnTo>
                    <a:pt x="1075" y="369"/>
                  </a:lnTo>
                  <a:lnTo>
                    <a:pt x="1079" y="372"/>
                  </a:lnTo>
                  <a:lnTo>
                    <a:pt x="1083" y="372"/>
                  </a:lnTo>
                </a:path>
              </a:pathLst>
            </a:custGeom>
            <a:noFill/>
            <a:ln w="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631"/>
            <p:cNvSpPr>
              <a:spLocks/>
            </p:cNvSpPr>
            <p:nvPr/>
          </p:nvSpPr>
          <p:spPr bwMode="auto">
            <a:xfrm>
              <a:off x="993247" y="918633"/>
              <a:ext cx="4006851" cy="5259387"/>
            </a:xfrm>
            <a:custGeom>
              <a:avLst/>
              <a:gdLst>
                <a:gd name="T0" fmla="*/ 9 w 1083"/>
                <a:gd name="T1" fmla="*/ 1422 h 1422"/>
                <a:gd name="T2" fmla="*/ 26 w 1083"/>
                <a:gd name="T3" fmla="*/ 1422 h 1422"/>
                <a:gd name="T4" fmla="*/ 44 w 1083"/>
                <a:gd name="T5" fmla="*/ 1422 h 1422"/>
                <a:gd name="T6" fmla="*/ 61 w 1083"/>
                <a:gd name="T7" fmla="*/ 1422 h 1422"/>
                <a:gd name="T8" fmla="*/ 78 w 1083"/>
                <a:gd name="T9" fmla="*/ 1422 h 1422"/>
                <a:gd name="T10" fmla="*/ 96 w 1083"/>
                <a:gd name="T11" fmla="*/ 1422 h 1422"/>
                <a:gd name="T12" fmla="*/ 113 w 1083"/>
                <a:gd name="T13" fmla="*/ 1422 h 1422"/>
                <a:gd name="T14" fmla="*/ 130 w 1083"/>
                <a:gd name="T15" fmla="*/ 1422 h 1422"/>
                <a:gd name="T16" fmla="*/ 148 w 1083"/>
                <a:gd name="T17" fmla="*/ 1422 h 1422"/>
                <a:gd name="T18" fmla="*/ 165 w 1083"/>
                <a:gd name="T19" fmla="*/ 1422 h 1422"/>
                <a:gd name="T20" fmla="*/ 182 w 1083"/>
                <a:gd name="T21" fmla="*/ 1422 h 1422"/>
                <a:gd name="T22" fmla="*/ 200 w 1083"/>
                <a:gd name="T23" fmla="*/ 1422 h 1422"/>
                <a:gd name="T24" fmla="*/ 217 w 1083"/>
                <a:gd name="T25" fmla="*/ 1422 h 1422"/>
                <a:gd name="T26" fmla="*/ 234 w 1083"/>
                <a:gd name="T27" fmla="*/ 1422 h 1422"/>
                <a:gd name="T28" fmla="*/ 252 w 1083"/>
                <a:gd name="T29" fmla="*/ 1422 h 1422"/>
                <a:gd name="T30" fmla="*/ 269 w 1083"/>
                <a:gd name="T31" fmla="*/ 1422 h 1422"/>
                <a:gd name="T32" fmla="*/ 286 w 1083"/>
                <a:gd name="T33" fmla="*/ 1422 h 1422"/>
                <a:gd name="T34" fmla="*/ 304 w 1083"/>
                <a:gd name="T35" fmla="*/ 1421 h 1422"/>
                <a:gd name="T36" fmla="*/ 321 w 1083"/>
                <a:gd name="T37" fmla="*/ 1422 h 1422"/>
                <a:gd name="T38" fmla="*/ 338 w 1083"/>
                <a:gd name="T39" fmla="*/ 1422 h 1422"/>
                <a:gd name="T40" fmla="*/ 356 w 1083"/>
                <a:gd name="T41" fmla="*/ 1422 h 1422"/>
                <a:gd name="T42" fmla="*/ 373 w 1083"/>
                <a:gd name="T43" fmla="*/ 1422 h 1422"/>
                <a:gd name="T44" fmla="*/ 390 w 1083"/>
                <a:gd name="T45" fmla="*/ 1421 h 1422"/>
                <a:gd name="T46" fmla="*/ 408 w 1083"/>
                <a:gd name="T47" fmla="*/ 1422 h 1422"/>
                <a:gd name="T48" fmla="*/ 425 w 1083"/>
                <a:gd name="T49" fmla="*/ 1422 h 1422"/>
                <a:gd name="T50" fmla="*/ 442 w 1083"/>
                <a:gd name="T51" fmla="*/ 1422 h 1422"/>
                <a:gd name="T52" fmla="*/ 460 w 1083"/>
                <a:gd name="T53" fmla="*/ 1422 h 1422"/>
                <a:gd name="T54" fmla="*/ 477 w 1083"/>
                <a:gd name="T55" fmla="*/ 1422 h 1422"/>
                <a:gd name="T56" fmla="*/ 494 w 1083"/>
                <a:gd name="T57" fmla="*/ 1418 h 1422"/>
                <a:gd name="T58" fmla="*/ 512 w 1083"/>
                <a:gd name="T59" fmla="*/ 911 h 1422"/>
                <a:gd name="T60" fmla="*/ 529 w 1083"/>
                <a:gd name="T61" fmla="*/ 1062 h 1422"/>
                <a:gd name="T62" fmla="*/ 546 w 1083"/>
                <a:gd name="T63" fmla="*/ 1390 h 1422"/>
                <a:gd name="T64" fmla="*/ 564 w 1083"/>
                <a:gd name="T65" fmla="*/ 1411 h 1422"/>
                <a:gd name="T66" fmla="*/ 581 w 1083"/>
                <a:gd name="T67" fmla="*/ 1414 h 1422"/>
                <a:gd name="T68" fmla="*/ 598 w 1083"/>
                <a:gd name="T69" fmla="*/ 1416 h 1422"/>
                <a:gd name="T70" fmla="*/ 616 w 1083"/>
                <a:gd name="T71" fmla="*/ 1415 h 1422"/>
                <a:gd name="T72" fmla="*/ 633 w 1083"/>
                <a:gd name="T73" fmla="*/ 1417 h 1422"/>
                <a:gd name="T74" fmla="*/ 650 w 1083"/>
                <a:gd name="T75" fmla="*/ 1418 h 1422"/>
                <a:gd name="T76" fmla="*/ 667 w 1083"/>
                <a:gd name="T77" fmla="*/ 1418 h 1422"/>
                <a:gd name="T78" fmla="*/ 685 w 1083"/>
                <a:gd name="T79" fmla="*/ 1416 h 1422"/>
                <a:gd name="T80" fmla="*/ 702 w 1083"/>
                <a:gd name="T81" fmla="*/ 1419 h 1422"/>
                <a:gd name="T82" fmla="*/ 719 w 1083"/>
                <a:gd name="T83" fmla="*/ 1419 h 1422"/>
                <a:gd name="T84" fmla="*/ 737 w 1083"/>
                <a:gd name="T85" fmla="*/ 1415 h 1422"/>
                <a:gd name="T86" fmla="*/ 754 w 1083"/>
                <a:gd name="T87" fmla="*/ 1416 h 1422"/>
                <a:gd name="T88" fmla="*/ 771 w 1083"/>
                <a:gd name="T89" fmla="*/ 1419 h 1422"/>
                <a:gd name="T90" fmla="*/ 789 w 1083"/>
                <a:gd name="T91" fmla="*/ 1415 h 1422"/>
                <a:gd name="T92" fmla="*/ 806 w 1083"/>
                <a:gd name="T93" fmla="*/ 1416 h 1422"/>
                <a:gd name="T94" fmla="*/ 823 w 1083"/>
                <a:gd name="T95" fmla="*/ 1416 h 1422"/>
                <a:gd name="T96" fmla="*/ 841 w 1083"/>
                <a:gd name="T97" fmla="*/ 1420 h 1422"/>
                <a:gd name="T98" fmla="*/ 858 w 1083"/>
                <a:gd name="T99" fmla="*/ 1418 h 1422"/>
                <a:gd name="T100" fmla="*/ 875 w 1083"/>
                <a:gd name="T101" fmla="*/ 1418 h 1422"/>
                <a:gd name="T102" fmla="*/ 893 w 1083"/>
                <a:gd name="T103" fmla="*/ 1417 h 1422"/>
                <a:gd name="T104" fmla="*/ 910 w 1083"/>
                <a:gd name="T105" fmla="*/ 1421 h 1422"/>
                <a:gd name="T106" fmla="*/ 927 w 1083"/>
                <a:gd name="T107" fmla="*/ 1421 h 1422"/>
                <a:gd name="T108" fmla="*/ 945 w 1083"/>
                <a:gd name="T109" fmla="*/ 1420 h 1422"/>
                <a:gd name="T110" fmla="*/ 962 w 1083"/>
                <a:gd name="T111" fmla="*/ 1420 h 1422"/>
                <a:gd name="T112" fmla="*/ 979 w 1083"/>
                <a:gd name="T113" fmla="*/ 1420 h 1422"/>
                <a:gd name="T114" fmla="*/ 997 w 1083"/>
                <a:gd name="T115" fmla="*/ 1419 h 1422"/>
                <a:gd name="T116" fmla="*/ 1014 w 1083"/>
                <a:gd name="T117" fmla="*/ 1418 h 1422"/>
                <a:gd name="T118" fmla="*/ 1031 w 1083"/>
                <a:gd name="T119" fmla="*/ 1419 h 1422"/>
                <a:gd name="T120" fmla="*/ 1049 w 1083"/>
                <a:gd name="T121" fmla="*/ 1421 h 1422"/>
                <a:gd name="T122" fmla="*/ 1066 w 1083"/>
                <a:gd name="T123" fmla="*/ 1420 h 1422"/>
                <a:gd name="T124" fmla="*/ 1083 w 1083"/>
                <a:gd name="T125" fmla="*/ 1420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83" h="1422">
                  <a:moveTo>
                    <a:pt x="0" y="1422"/>
                  </a:moveTo>
                  <a:lnTo>
                    <a:pt x="0" y="1422"/>
                  </a:lnTo>
                  <a:lnTo>
                    <a:pt x="5" y="1421"/>
                  </a:lnTo>
                  <a:lnTo>
                    <a:pt x="9" y="1422"/>
                  </a:lnTo>
                  <a:lnTo>
                    <a:pt x="13" y="1422"/>
                  </a:lnTo>
                  <a:lnTo>
                    <a:pt x="18" y="1422"/>
                  </a:lnTo>
                  <a:lnTo>
                    <a:pt x="22" y="1422"/>
                  </a:lnTo>
                  <a:lnTo>
                    <a:pt x="26" y="1422"/>
                  </a:lnTo>
                  <a:lnTo>
                    <a:pt x="31" y="1422"/>
                  </a:lnTo>
                  <a:lnTo>
                    <a:pt x="35" y="1422"/>
                  </a:lnTo>
                  <a:lnTo>
                    <a:pt x="39" y="1422"/>
                  </a:lnTo>
                  <a:lnTo>
                    <a:pt x="44" y="1422"/>
                  </a:lnTo>
                  <a:lnTo>
                    <a:pt x="48" y="1422"/>
                  </a:lnTo>
                  <a:lnTo>
                    <a:pt x="52" y="1422"/>
                  </a:lnTo>
                  <a:lnTo>
                    <a:pt x="57" y="1422"/>
                  </a:lnTo>
                  <a:lnTo>
                    <a:pt x="61" y="1422"/>
                  </a:lnTo>
                  <a:lnTo>
                    <a:pt x="65" y="1422"/>
                  </a:lnTo>
                  <a:lnTo>
                    <a:pt x="70" y="1422"/>
                  </a:lnTo>
                  <a:lnTo>
                    <a:pt x="74" y="1422"/>
                  </a:lnTo>
                  <a:lnTo>
                    <a:pt x="78" y="1422"/>
                  </a:lnTo>
                  <a:lnTo>
                    <a:pt x="83" y="1422"/>
                  </a:lnTo>
                  <a:lnTo>
                    <a:pt x="87" y="1422"/>
                  </a:lnTo>
                  <a:lnTo>
                    <a:pt x="91" y="1422"/>
                  </a:lnTo>
                  <a:lnTo>
                    <a:pt x="96" y="1422"/>
                  </a:lnTo>
                  <a:lnTo>
                    <a:pt x="100" y="1422"/>
                  </a:lnTo>
                  <a:lnTo>
                    <a:pt x="104" y="1422"/>
                  </a:lnTo>
                  <a:lnTo>
                    <a:pt x="109" y="1422"/>
                  </a:lnTo>
                  <a:lnTo>
                    <a:pt x="113" y="1422"/>
                  </a:lnTo>
                  <a:lnTo>
                    <a:pt x="117" y="1422"/>
                  </a:lnTo>
                  <a:lnTo>
                    <a:pt x="122" y="1422"/>
                  </a:lnTo>
                  <a:lnTo>
                    <a:pt x="126" y="1422"/>
                  </a:lnTo>
                  <a:lnTo>
                    <a:pt x="130" y="1422"/>
                  </a:lnTo>
                  <a:lnTo>
                    <a:pt x="135" y="1422"/>
                  </a:lnTo>
                  <a:lnTo>
                    <a:pt x="139" y="1422"/>
                  </a:lnTo>
                  <a:lnTo>
                    <a:pt x="143" y="1422"/>
                  </a:lnTo>
                  <a:lnTo>
                    <a:pt x="148" y="1422"/>
                  </a:lnTo>
                  <a:lnTo>
                    <a:pt x="152" y="1422"/>
                  </a:lnTo>
                  <a:lnTo>
                    <a:pt x="156" y="1422"/>
                  </a:lnTo>
                  <a:lnTo>
                    <a:pt x="161" y="1422"/>
                  </a:lnTo>
                  <a:lnTo>
                    <a:pt x="165" y="1422"/>
                  </a:lnTo>
                  <a:lnTo>
                    <a:pt x="169" y="1422"/>
                  </a:lnTo>
                  <a:lnTo>
                    <a:pt x="174" y="1422"/>
                  </a:lnTo>
                  <a:lnTo>
                    <a:pt x="178" y="1422"/>
                  </a:lnTo>
                  <a:lnTo>
                    <a:pt x="182" y="1422"/>
                  </a:lnTo>
                  <a:lnTo>
                    <a:pt x="187" y="1422"/>
                  </a:lnTo>
                  <a:lnTo>
                    <a:pt x="191" y="1422"/>
                  </a:lnTo>
                  <a:lnTo>
                    <a:pt x="195" y="1422"/>
                  </a:lnTo>
                  <a:lnTo>
                    <a:pt x="200" y="1422"/>
                  </a:lnTo>
                  <a:lnTo>
                    <a:pt x="204" y="1422"/>
                  </a:lnTo>
                  <a:lnTo>
                    <a:pt x="208" y="1422"/>
                  </a:lnTo>
                  <a:lnTo>
                    <a:pt x="213" y="1422"/>
                  </a:lnTo>
                  <a:lnTo>
                    <a:pt x="217" y="1422"/>
                  </a:lnTo>
                  <a:lnTo>
                    <a:pt x="221" y="1422"/>
                  </a:lnTo>
                  <a:lnTo>
                    <a:pt x="226" y="1422"/>
                  </a:lnTo>
                  <a:lnTo>
                    <a:pt x="230" y="1422"/>
                  </a:lnTo>
                  <a:lnTo>
                    <a:pt x="234" y="1422"/>
                  </a:lnTo>
                  <a:lnTo>
                    <a:pt x="239" y="1422"/>
                  </a:lnTo>
                  <a:lnTo>
                    <a:pt x="243" y="1422"/>
                  </a:lnTo>
                  <a:lnTo>
                    <a:pt x="247" y="1422"/>
                  </a:lnTo>
                  <a:lnTo>
                    <a:pt x="252" y="1422"/>
                  </a:lnTo>
                  <a:lnTo>
                    <a:pt x="256" y="1422"/>
                  </a:lnTo>
                  <a:lnTo>
                    <a:pt x="260" y="1422"/>
                  </a:lnTo>
                  <a:lnTo>
                    <a:pt x="265" y="1422"/>
                  </a:lnTo>
                  <a:lnTo>
                    <a:pt x="269" y="1422"/>
                  </a:lnTo>
                  <a:lnTo>
                    <a:pt x="273" y="1421"/>
                  </a:lnTo>
                  <a:lnTo>
                    <a:pt x="278" y="1422"/>
                  </a:lnTo>
                  <a:lnTo>
                    <a:pt x="282" y="1422"/>
                  </a:lnTo>
                  <a:lnTo>
                    <a:pt x="286" y="1422"/>
                  </a:lnTo>
                  <a:lnTo>
                    <a:pt x="291" y="1421"/>
                  </a:lnTo>
                  <a:lnTo>
                    <a:pt x="295" y="1422"/>
                  </a:lnTo>
                  <a:lnTo>
                    <a:pt x="299" y="1422"/>
                  </a:lnTo>
                  <a:lnTo>
                    <a:pt x="304" y="1421"/>
                  </a:lnTo>
                  <a:lnTo>
                    <a:pt x="308" y="1422"/>
                  </a:lnTo>
                  <a:lnTo>
                    <a:pt x="312" y="1422"/>
                  </a:lnTo>
                  <a:lnTo>
                    <a:pt x="317" y="1422"/>
                  </a:lnTo>
                  <a:lnTo>
                    <a:pt x="321" y="1422"/>
                  </a:lnTo>
                  <a:lnTo>
                    <a:pt x="325" y="1422"/>
                  </a:lnTo>
                  <a:lnTo>
                    <a:pt x="330" y="1422"/>
                  </a:lnTo>
                  <a:lnTo>
                    <a:pt x="334" y="1422"/>
                  </a:lnTo>
                  <a:lnTo>
                    <a:pt x="338" y="1422"/>
                  </a:lnTo>
                  <a:lnTo>
                    <a:pt x="343" y="1422"/>
                  </a:lnTo>
                  <a:lnTo>
                    <a:pt x="347" y="1422"/>
                  </a:lnTo>
                  <a:lnTo>
                    <a:pt x="351" y="1422"/>
                  </a:lnTo>
                  <a:lnTo>
                    <a:pt x="356" y="1422"/>
                  </a:lnTo>
                  <a:lnTo>
                    <a:pt x="360" y="1422"/>
                  </a:lnTo>
                  <a:lnTo>
                    <a:pt x="364" y="1422"/>
                  </a:lnTo>
                  <a:lnTo>
                    <a:pt x="369" y="1422"/>
                  </a:lnTo>
                  <a:lnTo>
                    <a:pt x="373" y="1422"/>
                  </a:lnTo>
                  <a:lnTo>
                    <a:pt x="377" y="1422"/>
                  </a:lnTo>
                  <a:lnTo>
                    <a:pt x="382" y="1422"/>
                  </a:lnTo>
                  <a:lnTo>
                    <a:pt x="386" y="1422"/>
                  </a:lnTo>
                  <a:lnTo>
                    <a:pt x="390" y="1421"/>
                  </a:lnTo>
                  <a:lnTo>
                    <a:pt x="395" y="1422"/>
                  </a:lnTo>
                  <a:lnTo>
                    <a:pt x="399" y="1422"/>
                  </a:lnTo>
                  <a:lnTo>
                    <a:pt x="403" y="1422"/>
                  </a:lnTo>
                  <a:lnTo>
                    <a:pt x="408" y="1422"/>
                  </a:lnTo>
                  <a:lnTo>
                    <a:pt x="412" y="1422"/>
                  </a:lnTo>
                  <a:lnTo>
                    <a:pt x="416" y="1422"/>
                  </a:lnTo>
                  <a:lnTo>
                    <a:pt x="421" y="1422"/>
                  </a:lnTo>
                  <a:lnTo>
                    <a:pt x="425" y="1422"/>
                  </a:lnTo>
                  <a:lnTo>
                    <a:pt x="429" y="1422"/>
                  </a:lnTo>
                  <a:lnTo>
                    <a:pt x="434" y="1422"/>
                  </a:lnTo>
                  <a:lnTo>
                    <a:pt x="438" y="1421"/>
                  </a:lnTo>
                  <a:lnTo>
                    <a:pt x="442" y="1422"/>
                  </a:lnTo>
                  <a:lnTo>
                    <a:pt x="447" y="1421"/>
                  </a:lnTo>
                  <a:lnTo>
                    <a:pt x="451" y="1421"/>
                  </a:lnTo>
                  <a:lnTo>
                    <a:pt x="455" y="1421"/>
                  </a:lnTo>
                  <a:lnTo>
                    <a:pt x="460" y="1422"/>
                  </a:lnTo>
                  <a:lnTo>
                    <a:pt x="464" y="1422"/>
                  </a:lnTo>
                  <a:lnTo>
                    <a:pt x="468" y="1421"/>
                  </a:lnTo>
                  <a:lnTo>
                    <a:pt x="473" y="1421"/>
                  </a:lnTo>
                  <a:lnTo>
                    <a:pt x="477" y="1422"/>
                  </a:lnTo>
                  <a:lnTo>
                    <a:pt x="481" y="1420"/>
                  </a:lnTo>
                  <a:lnTo>
                    <a:pt x="486" y="1419"/>
                  </a:lnTo>
                  <a:lnTo>
                    <a:pt x="490" y="1419"/>
                  </a:lnTo>
                  <a:lnTo>
                    <a:pt x="494" y="1418"/>
                  </a:lnTo>
                  <a:lnTo>
                    <a:pt x="499" y="1416"/>
                  </a:lnTo>
                  <a:lnTo>
                    <a:pt x="503" y="1402"/>
                  </a:lnTo>
                  <a:lnTo>
                    <a:pt x="507" y="1295"/>
                  </a:lnTo>
                  <a:lnTo>
                    <a:pt x="512" y="911"/>
                  </a:lnTo>
                  <a:lnTo>
                    <a:pt x="516" y="0"/>
                  </a:lnTo>
                  <a:lnTo>
                    <a:pt x="520" y="13"/>
                  </a:lnTo>
                  <a:lnTo>
                    <a:pt x="525" y="624"/>
                  </a:lnTo>
                  <a:lnTo>
                    <a:pt x="529" y="1062"/>
                  </a:lnTo>
                  <a:lnTo>
                    <a:pt x="533" y="1252"/>
                  </a:lnTo>
                  <a:lnTo>
                    <a:pt x="538" y="1335"/>
                  </a:lnTo>
                  <a:lnTo>
                    <a:pt x="542" y="1351"/>
                  </a:lnTo>
                  <a:lnTo>
                    <a:pt x="546" y="1390"/>
                  </a:lnTo>
                  <a:lnTo>
                    <a:pt x="551" y="1384"/>
                  </a:lnTo>
                  <a:lnTo>
                    <a:pt x="555" y="1402"/>
                  </a:lnTo>
                  <a:lnTo>
                    <a:pt x="559" y="1407"/>
                  </a:lnTo>
                  <a:lnTo>
                    <a:pt x="564" y="1411"/>
                  </a:lnTo>
                  <a:lnTo>
                    <a:pt x="568" y="1415"/>
                  </a:lnTo>
                  <a:lnTo>
                    <a:pt x="572" y="1411"/>
                  </a:lnTo>
                  <a:lnTo>
                    <a:pt x="577" y="1410"/>
                  </a:lnTo>
                  <a:lnTo>
                    <a:pt x="581" y="1414"/>
                  </a:lnTo>
                  <a:lnTo>
                    <a:pt x="585" y="1409"/>
                  </a:lnTo>
                  <a:lnTo>
                    <a:pt x="590" y="1414"/>
                  </a:lnTo>
                  <a:lnTo>
                    <a:pt x="594" y="1413"/>
                  </a:lnTo>
                  <a:lnTo>
                    <a:pt x="598" y="1416"/>
                  </a:lnTo>
                  <a:lnTo>
                    <a:pt x="603" y="1414"/>
                  </a:lnTo>
                  <a:lnTo>
                    <a:pt x="607" y="1414"/>
                  </a:lnTo>
                  <a:lnTo>
                    <a:pt x="611" y="1417"/>
                  </a:lnTo>
                  <a:lnTo>
                    <a:pt x="616" y="1415"/>
                  </a:lnTo>
                  <a:lnTo>
                    <a:pt x="620" y="1418"/>
                  </a:lnTo>
                  <a:lnTo>
                    <a:pt x="624" y="1417"/>
                  </a:lnTo>
                  <a:lnTo>
                    <a:pt x="629" y="1414"/>
                  </a:lnTo>
                  <a:lnTo>
                    <a:pt x="633" y="1417"/>
                  </a:lnTo>
                  <a:lnTo>
                    <a:pt x="637" y="1420"/>
                  </a:lnTo>
                  <a:lnTo>
                    <a:pt x="642" y="1416"/>
                  </a:lnTo>
                  <a:lnTo>
                    <a:pt x="646" y="1418"/>
                  </a:lnTo>
                  <a:lnTo>
                    <a:pt x="650" y="1418"/>
                  </a:lnTo>
                  <a:lnTo>
                    <a:pt x="655" y="1420"/>
                  </a:lnTo>
                  <a:lnTo>
                    <a:pt x="659" y="1421"/>
                  </a:lnTo>
                  <a:lnTo>
                    <a:pt x="663" y="1421"/>
                  </a:lnTo>
                  <a:lnTo>
                    <a:pt x="667" y="1418"/>
                  </a:lnTo>
                  <a:lnTo>
                    <a:pt x="672" y="1416"/>
                  </a:lnTo>
                  <a:lnTo>
                    <a:pt x="676" y="1418"/>
                  </a:lnTo>
                  <a:lnTo>
                    <a:pt x="680" y="1420"/>
                  </a:lnTo>
                  <a:lnTo>
                    <a:pt x="685" y="1416"/>
                  </a:lnTo>
                  <a:lnTo>
                    <a:pt x="689" y="1416"/>
                  </a:lnTo>
                  <a:lnTo>
                    <a:pt x="693" y="1418"/>
                  </a:lnTo>
                  <a:lnTo>
                    <a:pt x="698" y="1419"/>
                  </a:lnTo>
                  <a:lnTo>
                    <a:pt x="702" y="1419"/>
                  </a:lnTo>
                  <a:lnTo>
                    <a:pt x="706" y="1420"/>
                  </a:lnTo>
                  <a:lnTo>
                    <a:pt x="711" y="1419"/>
                  </a:lnTo>
                  <a:lnTo>
                    <a:pt x="715" y="1419"/>
                  </a:lnTo>
                  <a:lnTo>
                    <a:pt x="719" y="1419"/>
                  </a:lnTo>
                  <a:lnTo>
                    <a:pt x="724" y="1420"/>
                  </a:lnTo>
                  <a:lnTo>
                    <a:pt x="728" y="1414"/>
                  </a:lnTo>
                  <a:lnTo>
                    <a:pt x="732" y="1412"/>
                  </a:lnTo>
                  <a:lnTo>
                    <a:pt x="737" y="1415"/>
                  </a:lnTo>
                  <a:lnTo>
                    <a:pt x="741" y="1414"/>
                  </a:lnTo>
                  <a:lnTo>
                    <a:pt x="745" y="1413"/>
                  </a:lnTo>
                  <a:lnTo>
                    <a:pt x="750" y="1415"/>
                  </a:lnTo>
                  <a:lnTo>
                    <a:pt x="754" y="1416"/>
                  </a:lnTo>
                  <a:lnTo>
                    <a:pt x="758" y="1415"/>
                  </a:lnTo>
                  <a:lnTo>
                    <a:pt x="763" y="1416"/>
                  </a:lnTo>
                  <a:lnTo>
                    <a:pt x="767" y="1418"/>
                  </a:lnTo>
                  <a:lnTo>
                    <a:pt x="771" y="1419"/>
                  </a:lnTo>
                  <a:lnTo>
                    <a:pt x="776" y="1417"/>
                  </a:lnTo>
                  <a:lnTo>
                    <a:pt x="780" y="1415"/>
                  </a:lnTo>
                  <a:lnTo>
                    <a:pt x="784" y="1419"/>
                  </a:lnTo>
                  <a:lnTo>
                    <a:pt x="789" y="1415"/>
                  </a:lnTo>
                  <a:lnTo>
                    <a:pt x="793" y="1418"/>
                  </a:lnTo>
                  <a:lnTo>
                    <a:pt x="797" y="1418"/>
                  </a:lnTo>
                  <a:lnTo>
                    <a:pt x="802" y="1415"/>
                  </a:lnTo>
                  <a:lnTo>
                    <a:pt x="806" y="1416"/>
                  </a:lnTo>
                  <a:lnTo>
                    <a:pt x="810" y="1417"/>
                  </a:lnTo>
                  <a:lnTo>
                    <a:pt x="815" y="1415"/>
                  </a:lnTo>
                  <a:lnTo>
                    <a:pt x="819" y="1417"/>
                  </a:lnTo>
                  <a:lnTo>
                    <a:pt x="823" y="1416"/>
                  </a:lnTo>
                  <a:lnTo>
                    <a:pt x="828" y="1418"/>
                  </a:lnTo>
                  <a:lnTo>
                    <a:pt x="832" y="1419"/>
                  </a:lnTo>
                  <a:lnTo>
                    <a:pt x="836" y="1416"/>
                  </a:lnTo>
                  <a:lnTo>
                    <a:pt x="841" y="1420"/>
                  </a:lnTo>
                  <a:lnTo>
                    <a:pt x="845" y="1421"/>
                  </a:lnTo>
                  <a:lnTo>
                    <a:pt x="849" y="1420"/>
                  </a:lnTo>
                  <a:lnTo>
                    <a:pt x="854" y="1417"/>
                  </a:lnTo>
                  <a:lnTo>
                    <a:pt x="858" y="1418"/>
                  </a:lnTo>
                  <a:lnTo>
                    <a:pt x="862" y="1417"/>
                  </a:lnTo>
                  <a:lnTo>
                    <a:pt x="867" y="1421"/>
                  </a:lnTo>
                  <a:lnTo>
                    <a:pt x="871" y="1420"/>
                  </a:lnTo>
                  <a:lnTo>
                    <a:pt x="875" y="1418"/>
                  </a:lnTo>
                  <a:lnTo>
                    <a:pt x="880" y="1416"/>
                  </a:lnTo>
                  <a:lnTo>
                    <a:pt x="884" y="1420"/>
                  </a:lnTo>
                  <a:lnTo>
                    <a:pt x="888" y="1419"/>
                  </a:lnTo>
                  <a:lnTo>
                    <a:pt x="893" y="1417"/>
                  </a:lnTo>
                  <a:lnTo>
                    <a:pt x="897" y="1419"/>
                  </a:lnTo>
                  <a:lnTo>
                    <a:pt x="901" y="1421"/>
                  </a:lnTo>
                  <a:lnTo>
                    <a:pt x="906" y="1421"/>
                  </a:lnTo>
                  <a:lnTo>
                    <a:pt x="910" y="1421"/>
                  </a:lnTo>
                  <a:lnTo>
                    <a:pt x="914" y="1421"/>
                  </a:lnTo>
                  <a:lnTo>
                    <a:pt x="919" y="1419"/>
                  </a:lnTo>
                  <a:lnTo>
                    <a:pt x="923" y="1420"/>
                  </a:lnTo>
                  <a:lnTo>
                    <a:pt x="927" y="1421"/>
                  </a:lnTo>
                  <a:lnTo>
                    <a:pt x="932" y="1419"/>
                  </a:lnTo>
                  <a:lnTo>
                    <a:pt x="936" y="1420"/>
                  </a:lnTo>
                  <a:lnTo>
                    <a:pt x="940" y="1419"/>
                  </a:lnTo>
                  <a:lnTo>
                    <a:pt x="945" y="1420"/>
                  </a:lnTo>
                  <a:lnTo>
                    <a:pt x="949" y="1419"/>
                  </a:lnTo>
                  <a:lnTo>
                    <a:pt x="953" y="1418"/>
                  </a:lnTo>
                  <a:lnTo>
                    <a:pt x="958" y="1419"/>
                  </a:lnTo>
                  <a:lnTo>
                    <a:pt x="962" y="1420"/>
                  </a:lnTo>
                  <a:lnTo>
                    <a:pt x="966" y="1420"/>
                  </a:lnTo>
                  <a:lnTo>
                    <a:pt x="971" y="1421"/>
                  </a:lnTo>
                  <a:lnTo>
                    <a:pt x="975" y="1421"/>
                  </a:lnTo>
                  <a:lnTo>
                    <a:pt x="979" y="1420"/>
                  </a:lnTo>
                  <a:lnTo>
                    <a:pt x="984" y="1420"/>
                  </a:lnTo>
                  <a:lnTo>
                    <a:pt x="988" y="1419"/>
                  </a:lnTo>
                  <a:lnTo>
                    <a:pt x="992" y="1419"/>
                  </a:lnTo>
                  <a:lnTo>
                    <a:pt x="997" y="1419"/>
                  </a:lnTo>
                  <a:lnTo>
                    <a:pt x="1001" y="1420"/>
                  </a:lnTo>
                  <a:lnTo>
                    <a:pt x="1005" y="1420"/>
                  </a:lnTo>
                  <a:lnTo>
                    <a:pt x="1010" y="1418"/>
                  </a:lnTo>
                  <a:lnTo>
                    <a:pt x="1014" y="1418"/>
                  </a:lnTo>
                  <a:lnTo>
                    <a:pt x="1018" y="1419"/>
                  </a:lnTo>
                  <a:lnTo>
                    <a:pt x="1023" y="1419"/>
                  </a:lnTo>
                  <a:lnTo>
                    <a:pt x="1027" y="1420"/>
                  </a:lnTo>
                  <a:lnTo>
                    <a:pt x="1031" y="1419"/>
                  </a:lnTo>
                  <a:lnTo>
                    <a:pt x="1036" y="1420"/>
                  </a:lnTo>
                  <a:lnTo>
                    <a:pt x="1040" y="1420"/>
                  </a:lnTo>
                  <a:lnTo>
                    <a:pt x="1044" y="1420"/>
                  </a:lnTo>
                  <a:lnTo>
                    <a:pt x="1049" y="1421"/>
                  </a:lnTo>
                  <a:lnTo>
                    <a:pt x="1053" y="1419"/>
                  </a:lnTo>
                  <a:lnTo>
                    <a:pt x="1057" y="1420"/>
                  </a:lnTo>
                  <a:lnTo>
                    <a:pt x="1062" y="1421"/>
                  </a:lnTo>
                  <a:lnTo>
                    <a:pt x="1066" y="1420"/>
                  </a:lnTo>
                  <a:lnTo>
                    <a:pt x="1070" y="1421"/>
                  </a:lnTo>
                  <a:lnTo>
                    <a:pt x="1075" y="1420"/>
                  </a:lnTo>
                  <a:lnTo>
                    <a:pt x="1079" y="1419"/>
                  </a:lnTo>
                  <a:lnTo>
                    <a:pt x="1083" y="142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Rectangle 632"/>
            <p:cNvSpPr>
              <a:spLocks noChangeArrowheads="1"/>
            </p:cNvSpPr>
            <p:nvPr/>
          </p:nvSpPr>
          <p:spPr bwMode="auto">
            <a:xfrm>
              <a:off x="2788710" y="755121"/>
              <a:ext cx="20161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2.77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642" name="AutoShape 639"/>
          <p:cNvSpPr>
            <a:spLocks noChangeAspect="1" noChangeArrowheads="1" noTextEdit="1"/>
          </p:cNvSpPr>
          <p:nvPr/>
        </p:nvSpPr>
        <p:spPr bwMode="auto">
          <a:xfrm>
            <a:off x="5616049" y="596371"/>
            <a:ext cx="5759450" cy="444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98" name="Grupa 897"/>
          <p:cNvGrpSpPr/>
          <p:nvPr/>
        </p:nvGrpSpPr>
        <p:grpSpPr>
          <a:xfrm>
            <a:off x="5630300" y="656060"/>
            <a:ext cx="4520551" cy="5800724"/>
            <a:chOff x="5492873" y="596371"/>
            <a:chExt cx="4520551" cy="5800724"/>
          </a:xfrm>
        </p:grpSpPr>
        <p:grpSp>
          <p:nvGrpSpPr>
            <p:cNvPr id="643" name="Group 841"/>
            <p:cNvGrpSpPr>
              <a:grpSpLocks/>
            </p:cNvGrpSpPr>
            <p:nvPr/>
          </p:nvGrpSpPr>
          <p:grpSpPr bwMode="auto">
            <a:xfrm>
              <a:off x="5616049" y="596371"/>
              <a:ext cx="4397375" cy="5800724"/>
              <a:chOff x="2026" y="759"/>
              <a:chExt cx="2770" cy="3654"/>
            </a:xfrm>
          </p:grpSpPr>
          <p:sp>
            <p:nvSpPr>
              <p:cNvPr id="700" name="Rectangle 644"/>
              <p:cNvSpPr>
                <a:spLocks noChangeArrowheads="1"/>
              </p:cNvSpPr>
              <p:nvPr/>
            </p:nvSpPr>
            <p:spPr bwMode="auto">
              <a:xfrm>
                <a:off x="2026" y="759"/>
                <a:ext cx="2770" cy="4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4" name="Line 648"/>
              <p:cNvSpPr>
                <a:spLocks noChangeShapeType="1"/>
              </p:cNvSpPr>
              <p:nvPr/>
            </p:nvSpPr>
            <p:spPr bwMode="auto">
              <a:xfrm>
                <a:off x="2250" y="4233"/>
                <a:ext cx="25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5" name="Line 649"/>
              <p:cNvSpPr>
                <a:spLocks noChangeShapeType="1"/>
              </p:cNvSpPr>
              <p:nvPr/>
            </p:nvSpPr>
            <p:spPr bwMode="auto">
              <a:xfrm>
                <a:off x="2299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6" name="Line 650"/>
              <p:cNvSpPr>
                <a:spLocks noChangeShapeType="1"/>
              </p:cNvSpPr>
              <p:nvPr/>
            </p:nvSpPr>
            <p:spPr bwMode="auto">
              <a:xfrm>
                <a:off x="2348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7" name="Line 651"/>
              <p:cNvSpPr>
                <a:spLocks noChangeShapeType="1"/>
              </p:cNvSpPr>
              <p:nvPr/>
            </p:nvSpPr>
            <p:spPr bwMode="auto">
              <a:xfrm>
                <a:off x="2399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8" name="Line 652"/>
              <p:cNvSpPr>
                <a:spLocks noChangeShapeType="1"/>
              </p:cNvSpPr>
              <p:nvPr/>
            </p:nvSpPr>
            <p:spPr bwMode="auto">
              <a:xfrm>
                <a:off x="2448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9" name="Line 653"/>
              <p:cNvSpPr>
                <a:spLocks noChangeShapeType="1"/>
              </p:cNvSpPr>
              <p:nvPr/>
            </p:nvSpPr>
            <p:spPr bwMode="auto">
              <a:xfrm>
                <a:off x="2497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0" name="Line 654"/>
              <p:cNvSpPr>
                <a:spLocks noChangeShapeType="1"/>
              </p:cNvSpPr>
              <p:nvPr/>
            </p:nvSpPr>
            <p:spPr bwMode="auto">
              <a:xfrm>
                <a:off x="2546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1" name="Line 655"/>
              <p:cNvSpPr>
                <a:spLocks noChangeShapeType="1"/>
              </p:cNvSpPr>
              <p:nvPr/>
            </p:nvSpPr>
            <p:spPr bwMode="auto">
              <a:xfrm>
                <a:off x="2597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2" name="Line 656"/>
              <p:cNvSpPr>
                <a:spLocks noChangeShapeType="1"/>
              </p:cNvSpPr>
              <p:nvPr/>
            </p:nvSpPr>
            <p:spPr bwMode="auto">
              <a:xfrm>
                <a:off x="2646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3" name="Line 657"/>
              <p:cNvSpPr>
                <a:spLocks noChangeShapeType="1"/>
              </p:cNvSpPr>
              <p:nvPr/>
            </p:nvSpPr>
            <p:spPr bwMode="auto">
              <a:xfrm>
                <a:off x="2695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4" name="Line 658"/>
              <p:cNvSpPr>
                <a:spLocks noChangeShapeType="1"/>
              </p:cNvSpPr>
              <p:nvPr/>
            </p:nvSpPr>
            <p:spPr bwMode="auto">
              <a:xfrm>
                <a:off x="2746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5" name="Line 659"/>
              <p:cNvSpPr>
                <a:spLocks noChangeShapeType="1"/>
              </p:cNvSpPr>
              <p:nvPr/>
            </p:nvSpPr>
            <p:spPr bwMode="auto">
              <a:xfrm>
                <a:off x="2795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6" name="Line 660"/>
              <p:cNvSpPr>
                <a:spLocks noChangeShapeType="1"/>
              </p:cNvSpPr>
              <p:nvPr/>
            </p:nvSpPr>
            <p:spPr bwMode="auto">
              <a:xfrm>
                <a:off x="2844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7" name="Line 661"/>
              <p:cNvSpPr>
                <a:spLocks noChangeShapeType="1"/>
              </p:cNvSpPr>
              <p:nvPr/>
            </p:nvSpPr>
            <p:spPr bwMode="auto">
              <a:xfrm>
                <a:off x="2895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8" name="Line 662"/>
              <p:cNvSpPr>
                <a:spLocks noChangeShapeType="1"/>
              </p:cNvSpPr>
              <p:nvPr/>
            </p:nvSpPr>
            <p:spPr bwMode="auto">
              <a:xfrm>
                <a:off x="2944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9" name="Line 663"/>
              <p:cNvSpPr>
                <a:spLocks noChangeShapeType="1"/>
              </p:cNvSpPr>
              <p:nvPr/>
            </p:nvSpPr>
            <p:spPr bwMode="auto">
              <a:xfrm>
                <a:off x="2993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0" name="Line 664"/>
              <p:cNvSpPr>
                <a:spLocks noChangeShapeType="1"/>
              </p:cNvSpPr>
              <p:nvPr/>
            </p:nvSpPr>
            <p:spPr bwMode="auto">
              <a:xfrm>
                <a:off x="3044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1" name="Line 665"/>
              <p:cNvSpPr>
                <a:spLocks noChangeShapeType="1"/>
              </p:cNvSpPr>
              <p:nvPr/>
            </p:nvSpPr>
            <p:spPr bwMode="auto">
              <a:xfrm>
                <a:off x="3093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2" name="Line 666"/>
              <p:cNvSpPr>
                <a:spLocks noChangeShapeType="1"/>
              </p:cNvSpPr>
              <p:nvPr/>
            </p:nvSpPr>
            <p:spPr bwMode="auto">
              <a:xfrm>
                <a:off x="3142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3" name="Line 667"/>
              <p:cNvSpPr>
                <a:spLocks noChangeShapeType="1"/>
              </p:cNvSpPr>
              <p:nvPr/>
            </p:nvSpPr>
            <p:spPr bwMode="auto">
              <a:xfrm>
                <a:off x="3193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4" name="Line 668"/>
              <p:cNvSpPr>
                <a:spLocks noChangeShapeType="1"/>
              </p:cNvSpPr>
              <p:nvPr/>
            </p:nvSpPr>
            <p:spPr bwMode="auto">
              <a:xfrm>
                <a:off x="3242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5" name="Line 669"/>
              <p:cNvSpPr>
                <a:spLocks noChangeShapeType="1"/>
              </p:cNvSpPr>
              <p:nvPr/>
            </p:nvSpPr>
            <p:spPr bwMode="auto">
              <a:xfrm>
                <a:off x="3291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6" name="Line 670"/>
              <p:cNvSpPr>
                <a:spLocks noChangeShapeType="1"/>
              </p:cNvSpPr>
              <p:nvPr/>
            </p:nvSpPr>
            <p:spPr bwMode="auto">
              <a:xfrm>
                <a:off x="3342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" name="Line 671"/>
              <p:cNvSpPr>
                <a:spLocks noChangeShapeType="1"/>
              </p:cNvSpPr>
              <p:nvPr/>
            </p:nvSpPr>
            <p:spPr bwMode="auto">
              <a:xfrm>
                <a:off x="3391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8" name="Line 672"/>
              <p:cNvSpPr>
                <a:spLocks noChangeShapeType="1"/>
              </p:cNvSpPr>
              <p:nvPr/>
            </p:nvSpPr>
            <p:spPr bwMode="auto">
              <a:xfrm>
                <a:off x="3440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9" name="Line 673"/>
              <p:cNvSpPr>
                <a:spLocks noChangeShapeType="1"/>
              </p:cNvSpPr>
              <p:nvPr/>
            </p:nvSpPr>
            <p:spPr bwMode="auto">
              <a:xfrm>
                <a:off x="3491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0" name="Line 674"/>
              <p:cNvSpPr>
                <a:spLocks noChangeShapeType="1"/>
              </p:cNvSpPr>
              <p:nvPr/>
            </p:nvSpPr>
            <p:spPr bwMode="auto">
              <a:xfrm>
                <a:off x="3540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1" name="Line 675"/>
              <p:cNvSpPr>
                <a:spLocks noChangeShapeType="1"/>
              </p:cNvSpPr>
              <p:nvPr/>
            </p:nvSpPr>
            <p:spPr bwMode="auto">
              <a:xfrm>
                <a:off x="3589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2" name="Line 676"/>
              <p:cNvSpPr>
                <a:spLocks noChangeShapeType="1"/>
              </p:cNvSpPr>
              <p:nvPr/>
            </p:nvSpPr>
            <p:spPr bwMode="auto">
              <a:xfrm>
                <a:off x="3641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3" name="Line 677"/>
              <p:cNvSpPr>
                <a:spLocks noChangeShapeType="1"/>
              </p:cNvSpPr>
              <p:nvPr/>
            </p:nvSpPr>
            <p:spPr bwMode="auto">
              <a:xfrm>
                <a:off x="3689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4" name="Line 678"/>
              <p:cNvSpPr>
                <a:spLocks noChangeShapeType="1"/>
              </p:cNvSpPr>
              <p:nvPr/>
            </p:nvSpPr>
            <p:spPr bwMode="auto">
              <a:xfrm>
                <a:off x="3738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5" name="Line 679"/>
              <p:cNvSpPr>
                <a:spLocks noChangeShapeType="1"/>
              </p:cNvSpPr>
              <p:nvPr/>
            </p:nvSpPr>
            <p:spPr bwMode="auto">
              <a:xfrm>
                <a:off x="3787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6" name="Line 680"/>
              <p:cNvSpPr>
                <a:spLocks noChangeShapeType="1"/>
              </p:cNvSpPr>
              <p:nvPr/>
            </p:nvSpPr>
            <p:spPr bwMode="auto">
              <a:xfrm>
                <a:off x="3839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" name="Line 681"/>
              <p:cNvSpPr>
                <a:spLocks noChangeShapeType="1"/>
              </p:cNvSpPr>
              <p:nvPr/>
            </p:nvSpPr>
            <p:spPr bwMode="auto">
              <a:xfrm>
                <a:off x="3888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8" name="Line 682"/>
              <p:cNvSpPr>
                <a:spLocks noChangeShapeType="1"/>
              </p:cNvSpPr>
              <p:nvPr/>
            </p:nvSpPr>
            <p:spPr bwMode="auto">
              <a:xfrm>
                <a:off x="3936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9" name="Line 683"/>
              <p:cNvSpPr>
                <a:spLocks noChangeShapeType="1"/>
              </p:cNvSpPr>
              <p:nvPr/>
            </p:nvSpPr>
            <p:spPr bwMode="auto">
              <a:xfrm>
                <a:off x="3988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0" name="Line 684"/>
              <p:cNvSpPr>
                <a:spLocks noChangeShapeType="1"/>
              </p:cNvSpPr>
              <p:nvPr/>
            </p:nvSpPr>
            <p:spPr bwMode="auto">
              <a:xfrm>
                <a:off x="4037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1" name="Line 685"/>
              <p:cNvSpPr>
                <a:spLocks noChangeShapeType="1"/>
              </p:cNvSpPr>
              <p:nvPr/>
            </p:nvSpPr>
            <p:spPr bwMode="auto">
              <a:xfrm>
                <a:off x="4086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2" name="Line 686"/>
              <p:cNvSpPr>
                <a:spLocks noChangeShapeType="1"/>
              </p:cNvSpPr>
              <p:nvPr/>
            </p:nvSpPr>
            <p:spPr bwMode="auto">
              <a:xfrm>
                <a:off x="4137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3" name="Line 687"/>
              <p:cNvSpPr>
                <a:spLocks noChangeShapeType="1"/>
              </p:cNvSpPr>
              <p:nvPr/>
            </p:nvSpPr>
            <p:spPr bwMode="auto">
              <a:xfrm>
                <a:off x="4186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4" name="Line 688"/>
              <p:cNvSpPr>
                <a:spLocks noChangeShapeType="1"/>
              </p:cNvSpPr>
              <p:nvPr/>
            </p:nvSpPr>
            <p:spPr bwMode="auto">
              <a:xfrm>
                <a:off x="4235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5" name="Line 689"/>
              <p:cNvSpPr>
                <a:spLocks noChangeShapeType="1"/>
              </p:cNvSpPr>
              <p:nvPr/>
            </p:nvSpPr>
            <p:spPr bwMode="auto">
              <a:xfrm>
                <a:off x="4286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6" name="Line 690"/>
              <p:cNvSpPr>
                <a:spLocks noChangeShapeType="1"/>
              </p:cNvSpPr>
              <p:nvPr/>
            </p:nvSpPr>
            <p:spPr bwMode="auto">
              <a:xfrm>
                <a:off x="4335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7" name="Line 691"/>
              <p:cNvSpPr>
                <a:spLocks noChangeShapeType="1"/>
              </p:cNvSpPr>
              <p:nvPr/>
            </p:nvSpPr>
            <p:spPr bwMode="auto">
              <a:xfrm>
                <a:off x="4384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8" name="Line 692"/>
              <p:cNvSpPr>
                <a:spLocks noChangeShapeType="1"/>
              </p:cNvSpPr>
              <p:nvPr/>
            </p:nvSpPr>
            <p:spPr bwMode="auto">
              <a:xfrm>
                <a:off x="4435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9" name="Line 693"/>
              <p:cNvSpPr>
                <a:spLocks noChangeShapeType="1"/>
              </p:cNvSpPr>
              <p:nvPr/>
            </p:nvSpPr>
            <p:spPr bwMode="auto">
              <a:xfrm>
                <a:off x="4484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0" name="Line 694"/>
              <p:cNvSpPr>
                <a:spLocks noChangeShapeType="1"/>
              </p:cNvSpPr>
              <p:nvPr/>
            </p:nvSpPr>
            <p:spPr bwMode="auto">
              <a:xfrm>
                <a:off x="4533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1" name="Line 695"/>
              <p:cNvSpPr>
                <a:spLocks noChangeShapeType="1"/>
              </p:cNvSpPr>
              <p:nvPr/>
            </p:nvSpPr>
            <p:spPr bwMode="auto">
              <a:xfrm>
                <a:off x="4584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2" name="Line 696"/>
              <p:cNvSpPr>
                <a:spLocks noChangeShapeType="1"/>
              </p:cNvSpPr>
              <p:nvPr/>
            </p:nvSpPr>
            <p:spPr bwMode="auto">
              <a:xfrm>
                <a:off x="4633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3" name="Line 697"/>
              <p:cNvSpPr>
                <a:spLocks noChangeShapeType="1"/>
              </p:cNvSpPr>
              <p:nvPr/>
            </p:nvSpPr>
            <p:spPr bwMode="auto">
              <a:xfrm>
                <a:off x="4682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4" name="Line 698"/>
              <p:cNvSpPr>
                <a:spLocks noChangeShapeType="1"/>
              </p:cNvSpPr>
              <p:nvPr/>
            </p:nvSpPr>
            <p:spPr bwMode="auto">
              <a:xfrm>
                <a:off x="4733" y="423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5" name="Line 699"/>
              <p:cNvSpPr>
                <a:spLocks noChangeShapeType="1"/>
              </p:cNvSpPr>
              <p:nvPr/>
            </p:nvSpPr>
            <p:spPr bwMode="auto">
              <a:xfrm>
                <a:off x="2348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6" name="Line 700"/>
              <p:cNvSpPr>
                <a:spLocks noChangeShapeType="1"/>
              </p:cNvSpPr>
              <p:nvPr/>
            </p:nvSpPr>
            <p:spPr bwMode="auto">
              <a:xfrm>
                <a:off x="2448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7" name="Line 701"/>
              <p:cNvSpPr>
                <a:spLocks noChangeShapeType="1"/>
              </p:cNvSpPr>
              <p:nvPr/>
            </p:nvSpPr>
            <p:spPr bwMode="auto">
              <a:xfrm>
                <a:off x="2546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8" name="Line 702"/>
              <p:cNvSpPr>
                <a:spLocks noChangeShapeType="1"/>
              </p:cNvSpPr>
              <p:nvPr/>
            </p:nvSpPr>
            <p:spPr bwMode="auto">
              <a:xfrm>
                <a:off x="2646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9" name="Line 703"/>
              <p:cNvSpPr>
                <a:spLocks noChangeShapeType="1"/>
              </p:cNvSpPr>
              <p:nvPr/>
            </p:nvSpPr>
            <p:spPr bwMode="auto">
              <a:xfrm>
                <a:off x="2746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0" name="Line 704"/>
              <p:cNvSpPr>
                <a:spLocks noChangeShapeType="1"/>
              </p:cNvSpPr>
              <p:nvPr/>
            </p:nvSpPr>
            <p:spPr bwMode="auto">
              <a:xfrm>
                <a:off x="2844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1" name="Line 705"/>
              <p:cNvSpPr>
                <a:spLocks noChangeShapeType="1"/>
              </p:cNvSpPr>
              <p:nvPr/>
            </p:nvSpPr>
            <p:spPr bwMode="auto">
              <a:xfrm>
                <a:off x="2944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2" name="Line 706"/>
              <p:cNvSpPr>
                <a:spLocks noChangeShapeType="1"/>
              </p:cNvSpPr>
              <p:nvPr/>
            </p:nvSpPr>
            <p:spPr bwMode="auto">
              <a:xfrm>
                <a:off x="3044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3" name="Line 707"/>
              <p:cNvSpPr>
                <a:spLocks noChangeShapeType="1"/>
              </p:cNvSpPr>
              <p:nvPr/>
            </p:nvSpPr>
            <p:spPr bwMode="auto">
              <a:xfrm>
                <a:off x="3142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4" name="Line 708"/>
              <p:cNvSpPr>
                <a:spLocks noChangeShapeType="1"/>
              </p:cNvSpPr>
              <p:nvPr/>
            </p:nvSpPr>
            <p:spPr bwMode="auto">
              <a:xfrm>
                <a:off x="3242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5" name="Line 709"/>
              <p:cNvSpPr>
                <a:spLocks noChangeShapeType="1"/>
              </p:cNvSpPr>
              <p:nvPr/>
            </p:nvSpPr>
            <p:spPr bwMode="auto">
              <a:xfrm>
                <a:off x="3342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6" name="Line 710"/>
              <p:cNvSpPr>
                <a:spLocks noChangeShapeType="1"/>
              </p:cNvSpPr>
              <p:nvPr/>
            </p:nvSpPr>
            <p:spPr bwMode="auto">
              <a:xfrm>
                <a:off x="3440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7" name="Line 711"/>
              <p:cNvSpPr>
                <a:spLocks noChangeShapeType="1"/>
              </p:cNvSpPr>
              <p:nvPr/>
            </p:nvSpPr>
            <p:spPr bwMode="auto">
              <a:xfrm>
                <a:off x="3540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8" name="Line 712"/>
              <p:cNvSpPr>
                <a:spLocks noChangeShapeType="1"/>
              </p:cNvSpPr>
              <p:nvPr/>
            </p:nvSpPr>
            <p:spPr bwMode="auto">
              <a:xfrm>
                <a:off x="3641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9" name="Line 713"/>
              <p:cNvSpPr>
                <a:spLocks noChangeShapeType="1"/>
              </p:cNvSpPr>
              <p:nvPr/>
            </p:nvSpPr>
            <p:spPr bwMode="auto">
              <a:xfrm>
                <a:off x="3738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0" name="Line 714"/>
              <p:cNvSpPr>
                <a:spLocks noChangeShapeType="1"/>
              </p:cNvSpPr>
              <p:nvPr/>
            </p:nvSpPr>
            <p:spPr bwMode="auto">
              <a:xfrm>
                <a:off x="3839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1" name="Line 715"/>
              <p:cNvSpPr>
                <a:spLocks noChangeShapeType="1"/>
              </p:cNvSpPr>
              <p:nvPr/>
            </p:nvSpPr>
            <p:spPr bwMode="auto">
              <a:xfrm>
                <a:off x="3936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2" name="Line 716"/>
              <p:cNvSpPr>
                <a:spLocks noChangeShapeType="1"/>
              </p:cNvSpPr>
              <p:nvPr/>
            </p:nvSpPr>
            <p:spPr bwMode="auto">
              <a:xfrm>
                <a:off x="4037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3" name="Line 717"/>
              <p:cNvSpPr>
                <a:spLocks noChangeShapeType="1"/>
              </p:cNvSpPr>
              <p:nvPr/>
            </p:nvSpPr>
            <p:spPr bwMode="auto">
              <a:xfrm>
                <a:off x="4137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4" name="Line 718"/>
              <p:cNvSpPr>
                <a:spLocks noChangeShapeType="1"/>
              </p:cNvSpPr>
              <p:nvPr/>
            </p:nvSpPr>
            <p:spPr bwMode="auto">
              <a:xfrm>
                <a:off x="4235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5" name="Line 719"/>
              <p:cNvSpPr>
                <a:spLocks noChangeShapeType="1"/>
              </p:cNvSpPr>
              <p:nvPr/>
            </p:nvSpPr>
            <p:spPr bwMode="auto">
              <a:xfrm>
                <a:off x="4335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6" name="Line 720"/>
              <p:cNvSpPr>
                <a:spLocks noChangeShapeType="1"/>
              </p:cNvSpPr>
              <p:nvPr/>
            </p:nvSpPr>
            <p:spPr bwMode="auto">
              <a:xfrm>
                <a:off x="4435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7" name="Line 721"/>
              <p:cNvSpPr>
                <a:spLocks noChangeShapeType="1"/>
              </p:cNvSpPr>
              <p:nvPr/>
            </p:nvSpPr>
            <p:spPr bwMode="auto">
              <a:xfrm>
                <a:off x="4533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8" name="Line 722"/>
              <p:cNvSpPr>
                <a:spLocks noChangeShapeType="1"/>
              </p:cNvSpPr>
              <p:nvPr/>
            </p:nvSpPr>
            <p:spPr bwMode="auto">
              <a:xfrm>
                <a:off x="4633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9" name="Line 723"/>
              <p:cNvSpPr>
                <a:spLocks noChangeShapeType="1"/>
              </p:cNvSpPr>
              <p:nvPr/>
            </p:nvSpPr>
            <p:spPr bwMode="auto">
              <a:xfrm>
                <a:off x="4733" y="4233"/>
                <a:ext cx="0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0" name="Rectangle 724"/>
              <p:cNvSpPr>
                <a:spLocks noChangeArrowheads="1"/>
              </p:cNvSpPr>
              <p:nvPr/>
            </p:nvSpPr>
            <p:spPr bwMode="auto">
              <a:xfrm>
                <a:off x="2304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1.6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81" name="Rectangle 725"/>
              <p:cNvSpPr>
                <a:spLocks noChangeArrowheads="1"/>
              </p:cNvSpPr>
              <p:nvPr/>
            </p:nvSpPr>
            <p:spPr bwMode="auto">
              <a:xfrm>
                <a:off x="2404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1.7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82" name="Rectangle 726"/>
              <p:cNvSpPr>
                <a:spLocks noChangeArrowheads="1"/>
              </p:cNvSpPr>
              <p:nvPr/>
            </p:nvSpPr>
            <p:spPr bwMode="auto">
              <a:xfrm>
                <a:off x="2502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1.8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83" name="Rectangle 727"/>
              <p:cNvSpPr>
                <a:spLocks noChangeArrowheads="1"/>
              </p:cNvSpPr>
              <p:nvPr/>
            </p:nvSpPr>
            <p:spPr bwMode="auto">
              <a:xfrm>
                <a:off x="2602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1.9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84" name="Rectangle 728"/>
              <p:cNvSpPr>
                <a:spLocks noChangeArrowheads="1"/>
              </p:cNvSpPr>
              <p:nvPr/>
            </p:nvSpPr>
            <p:spPr bwMode="auto">
              <a:xfrm>
                <a:off x="2702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85" name="Rectangle 729"/>
              <p:cNvSpPr>
                <a:spLocks noChangeArrowheads="1"/>
              </p:cNvSpPr>
              <p:nvPr/>
            </p:nvSpPr>
            <p:spPr bwMode="auto">
              <a:xfrm>
                <a:off x="2800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2.1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86" name="Rectangle 730"/>
              <p:cNvSpPr>
                <a:spLocks noChangeArrowheads="1"/>
              </p:cNvSpPr>
              <p:nvPr/>
            </p:nvSpPr>
            <p:spPr bwMode="auto">
              <a:xfrm>
                <a:off x="2900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2.2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87" name="Rectangle 731"/>
              <p:cNvSpPr>
                <a:spLocks noChangeArrowheads="1"/>
              </p:cNvSpPr>
              <p:nvPr/>
            </p:nvSpPr>
            <p:spPr bwMode="auto">
              <a:xfrm>
                <a:off x="3000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2.3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88" name="Rectangle 732"/>
              <p:cNvSpPr>
                <a:spLocks noChangeArrowheads="1"/>
              </p:cNvSpPr>
              <p:nvPr/>
            </p:nvSpPr>
            <p:spPr bwMode="auto">
              <a:xfrm>
                <a:off x="3098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2.4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89" name="Rectangle 733"/>
              <p:cNvSpPr>
                <a:spLocks noChangeArrowheads="1"/>
              </p:cNvSpPr>
              <p:nvPr/>
            </p:nvSpPr>
            <p:spPr bwMode="auto">
              <a:xfrm>
                <a:off x="3198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2.5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90" name="Rectangle 734"/>
              <p:cNvSpPr>
                <a:spLocks noChangeArrowheads="1"/>
              </p:cNvSpPr>
              <p:nvPr/>
            </p:nvSpPr>
            <p:spPr bwMode="auto">
              <a:xfrm>
                <a:off x="3298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91" name="Rectangle 735"/>
              <p:cNvSpPr>
                <a:spLocks noChangeArrowheads="1"/>
              </p:cNvSpPr>
              <p:nvPr/>
            </p:nvSpPr>
            <p:spPr bwMode="auto">
              <a:xfrm>
                <a:off x="3396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2.7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92" name="Rectangle 736"/>
              <p:cNvSpPr>
                <a:spLocks noChangeArrowheads="1"/>
              </p:cNvSpPr>
              <p:nvPr/>
            </p:nvSpPr>
            <p:spPr bwMode="auto">
              <a:xfrm>
                <a:off x="3496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2.8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93" name="Rectangle 737"/>
              <p:cNvSpPr>
                <a:spLocks noChangeArrowheads="1"/>
              </p:cNvSpPr>
              <p:nvPr/>
            </p:nvSpPr>
            <p:spPr bwMode="auto">
              <a:xfrm>
                <a:off x="3597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2.9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94" name="Rectangle 738"/>
              <p:cNvSpPr>
                <a:spLocks noChangeArrowheads="1"/>
              </p:cNvSpPr>
              <p:nvPr/>
            </p:nvSpPr>
            <p:spPr bwMode="auto">
              <a:xfrm>
                <a:off x="3694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95" name="Rectangle 739"/>
              <p:cNvSpPr>
                <a:spLocks noChangeArrowheads="1"/>
              </p:cNvSpPr>
              <p:nvPr/>
            </p:nvSpPr>
            <p:spPr bwMode="auto">
              <a:xfrm>
                <a:off x="3795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3.1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96" name="Rectangle 740"/>
              <p:cNvSpPr>
                <a:spLocks noChangeArrowheads="1"/>
              </p:cNvSpPr>
              <p:nvPr/>
            </p:nvSpPr>
            <p:spPr bwMode="auto">
              <a:xfrm>
                <a:off x="3892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3.2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97" name="Rectangle 741"/>
              <p:cNvSpPr>
                <a:spLocks noChangeArrowheads="1"/>
              </p:cNvSpPr>
              <p:nvPr/>
            </p:nvSpPr>
            <p:spPr bwMode="auto">
              <a:xfrm>
                <a:off x="3993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3.3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98" name="Rectangle 742"/>
              <p:cNvSpPr>
                <a:spLocks noChangeArrowheads="1"/>
              </p:cNvSpPr>
              <p:nvPr/>
            </p:nvSpPr>
            <p:spPr bwMode="auto">
              <a:xfrm>
                <a:off x="4093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3.4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99" name="Rectangle 743"/>
              <p:cNvSpPr>
                <a:spLocks noChangeArrowheads="1"/>
              </p:cNvSpPr>
              <p:nvPr/>
            </p:nvSpPr>
            <p:spPr bwMode="auto">
              <a:xfrm>
                <a:off x="4191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3.5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00" name="Rectangle 744"/>
              <p:cNvSpPr>
                <a:spLocks noChangeArrowheads="1"/>
              </p:cNvSpPr>
              <p:nvPr/>
            </p:nvSpPr>
            <p:spPr bwMode="auto">
              <a:xfrm>
                <a:off x="4291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01" name="Rectangle 745"/>
              <p:cNvSpPr>
                <a:spLocks noChangeArrowheads="1"/>
              </p:cNvSpPr>
              <p:nvPr/>
            </p:nvSpPr>
            <p:spPr bwMode="auto">
              <a:xfrm>
                <a:off x="4391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3.7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02" name="Rectangle 746"/>
              <p:cNvSpPr>
                <a:spLocks noChangeArrowheads="1"/>
              </p:cNvSpPr>
              <p:nvPr/>
            </p:nvSpPr>
            <p:spPr bwMode="auto">
              <a:xfrm>
                <a:off x="4489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3.8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03" name="Rectangle 747"/>
              <p:cNvSpPr>
                <a:spLocks noChangeArrowheads="1"/>
              </p:cNvSpPr>
              <p:nvPr/>
            </p:nvSpPr>
            <p:spPr bwMode="auto">
              <a:xfrm>
                <a:off x="4589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3.9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04" name="Rectangle 748"/>
              <p:cNvSpPr>
                <a:spLocks noChangeArrowheads="1"/>
              </p:cNvSpPr>
              <p:nvPr/>
            </p:nvSpPr>
            <p:spPr bwMode="auto">
              <a:xfrm>
                <a:off x="4689" y="4247"/>
                <a:ext cx="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4.0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05" name="Rectangle 749"/>
              <p:cNvSpPr>
                <a:spLocks noChangeArrowheads="1"/>
              </p:cNvSpPr>
              <p:nvPr/>
            </p:nvSpPr>
            <p:spPr bwMode="auto">
              <a:xfrm>
                <a:off x="3366" y="4326"/>
                <a:ext cx="319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Time, min</a:t>
                </a:r>
                <a:endParaRPr kumimoji="0" lang="en-US" altLang="en-US" sz="2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06" name="Line 750"/>
              <p:cNvSpPr>
                <a:spLocks noChangeShapeType="1"/>
              </p:cNvSpPr>
              <p:nvPr/>
            </p:nvSpPr>
            <p:spPr bwMode="auto">
              <a:xfrm flipV="1">
                <a:off x="2250" y="920"/>
                <a:ext cx="0" cy="33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7" name="Line 751"/>
              <p:cNvSpPr>
                <a:spLocks noChangeShapeType="1"/>
              </p:cNvSpPr>
              <p:nvPr/>
            </p:nvSpPr>
            <p:spPr bwMode="auto">
              <a:xfrm flipH="1">
                <a:off x="2243" y="4233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8" name="Line 752"/>
              <p:cNvSpPr>
                <a:spLocks noChangeShapeType="1"/>
              </p:cNvSpPr>
              <p:nvPr/>
            </p:nvSpPr>
            <p:spPr bwMode="auto">
              <a:xfrm flipH="1">
                <a:off x="2243" y="418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" name="Line 753"/>
              <p:cNvSpPr>
                <a:spLocks noChangeShapeType="1"/>
              </p:cNvSpPr>
              <p:nvPr/>
            </p:nvSpPr>
            <p:spPr bwMode="auto">
              <a:xfrm flipH="1">
                <a:off x="2243" y="4133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0" name="Line 754"/>
              <p:cNvSpPr>
                <a:spLocks noChangeShapeType="1"/>
              </p:cNvSpPr>
              <p:nvPr/>
            </p:nvSpPr>
            <p:spPr bwMode="auto">
              <a:xfrm flipH="1">
                <a:off x="2243" y="408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1" name="Line 755"/>
              <p:cNvSpPr>
                <a:spLocks noChangeShapeType="1"/>
              </p:cNvSpPr>
              <p:nvPr/>
            </p:nvSpPr>
            <p:spPr bwMode="auto">
              <a:xfrm flipH="1">
                <a:off x="2243" y="403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2" name="Line 756"/>
              <p:cNvSpPr>
                <a:spLocks noChangeShapeType="1"/>
              </p:cNvSpPr>
              <p:nvPr/>
            </p:nvSpPr>
            <p:spPr bwMode="auto">
              <a:xfrm flipH="1">
                <a:off x="2243" y="3979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3" name="Line 757"/>
              <p:cNvSpPr>
                <a:spLocks noChangeShapeType="1"/>
              </p:cNvSpPr>
              <p:nvPr/>
            </p:nvSpPr>
            <p:spPr bwMode="auto">
              <a:xfrm flipH="1">
                <a:off x="2243" y="393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4" name="Line 758"/>
              <p:cNvSpPr>
                <a:spLocks noChangeShapeType="1"/>
              </p:cNvSpPr>
              <p:nvPr/>
            </p:nvSpPr>
            <p:spPr bwMode="auto">
              <a:xfrm flipH="1">
                <a:off x="2243" y="3879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5" name="Line 759"/>
              <p:cNvSpPr>
                <a:spLocks noChangeShapeType="1"/>
              </p:cNvSpPr>
              <p:nvPr/>
            </p:nvSpPr>
            <p:spPr bwMode="auto">
              <a:xfrm flipH="1">
                <a:off x="2243" y="3828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6" name="Line 760"/>
              <p:cNvSpPr>
                <a:spLocks noChangeShapeType="1"/>
              </p:cNvSpPr>
              <p:nvPr/>
            </p:nvSpPr>
            <p:spPr bwMode="auto">
              <a:xfrm flipH="1">
                <a:off x="2243" y="3777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7" name="Line 761"/>
              <p:cNvSpPr>
                <a:spLocks noChangeShapeType="1"/>
              </p:cNvSpPr>
              <p:nvPr/>
            </p:nvSpPr>
            <p:spPr bwMode="auto">
              <a:xfrm flipH="1">
                <a:off x="2243" y="372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8" name="Line 762"/>
              <p:cNvSpPr>
                <a:spLocks noChangeShapeType="1"/>
              </p:cNvSpPr>
              <p:nvPr/>
            </p:nvSpPr>
            <p:spPr bwMode="auto">
              <a:xfrm flipH="1">
                <a:off x="2243" y="367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" name="Line 763"/>
              <p:cNvSpPr>
                <a:spLocks noChangeShapeType="1"/>
              </p:cNvSpPr>
              <p:nvPr/>
            </p:nvSpPr>
            <p:spPr bwMode="auto">
              <a:xfrm flipH="1">
                <a:off x="2243" y="362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" name="Line 764"/>
              <p:cNvSpPr>
                <a:spLocks noChangeShapeType="1"/>
              </p:cNvSpPr>
              <p:nvPr/>
            </p:nvSpPr>
            <p:spPr bwMode="auto">
              <a:xfrm flipH="1">
                <a:off x="2243" y="3574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" name="Line 765"/>
              <p:cNvSpPr>
                <a:spLocks noChangeShapeType="1"/>
              </p:cNvSpPr>
              <p:nvPr/>
            </p:nvSpPr>
            <p:spPr bwMode="auto">
              <a:xfrm flipH="1">
                <a:off x="2243" y="3523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" name="Line 766"/>
              <p:cNvSpPr>
                <a:spLocks noChangeShapeType="1"/>
              </p:cNvSpPr>
              <p:nvPr/>
            </p:nvSpPr>
            <p:spPr bwMode="auto">
              <a:xfrm flipH="1">
                <a:off x="2243" y="3474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" name="Line 767"/>
              <p:cNvSpPr>
                <a:spLocks noChangeShapeType="1"/>
              </p:cNvSpPr>
              <p:nvPr/>
            </p:nvSpPr>
            <p:spPr bwMode="auto">
              <a:xfrm flipH="1">
                <a:off x="2243" y="342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" name="Line 768"/>
              <p:cNvSpPr>
                <a:spLocks noChangeShapeType="1"/>
              </p:cNvSpPr>
              <p:nvPr/>
            </p:nvSpPr>
            <p:spPr bwMode="auto">
              <a:xfrm flipH="1">
                <a:off x="2243" y="337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" name="Line 769"/>
              <p:cNvSpPr>
                <a:spLocks noChangeShapeType="1"/>
              </p:cNvSpPr>
              <p:nvPr/>
            </p:nvSpPr>
            <p:spPr bwMode="auto">
              <a:xfrm flipH="1">
                <a:off x="2243" y="332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" name="Line 770"/>
              <p:cNvSpPr>
                <a:spLocks noChangeShapeType="1"/>
              </p:cNvSpPr>
              <p:nvPr/>
            </p:nvSpPr>
            <p:spPr bwMode="auto">
              <a:xfrm flipH="1">
                <a:off x="2243" y="327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7" name="Line 771"/>
              <p:cNvSpPr>
                <a:spLocks noChangeShapeType="1"/>
              </p:cNvSpPr>
              <p:nvPr/>
            </p:nvSpPr>
            <p:spPr bwMode="auto">
              <a:xfrm flipH="1">
                <a:off x="2243" y="322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8" name="Line 772"/>
              <p:cNvSpPr>
                <a:spLocks noChangeShapeType="1"/>
              </p:cNvSpPr>
              <p:nvPr/>
            </p:nvSpPr>
            <p:spPr bwMode="auto">
              <a:xfrm flipH="1">
                <a:off x="2243" y="3168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" name="Line 773"/>
              <p:cNvSpPr>
                <a:spLocks noChangeShapeType="1"/>
              </p:cNvSpPr>
              <p:nvPr/>
            </p:nvSpPr>
            <p:spPr bwMode="auto">
              <a:xfrm flipH="1">
                <a:off x="2243" y="3117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0" name="Line 774"/>
              <p:cNvSpPr>
                <a:spLocks noChangeShapeType="1"/>
              </p:cNvSpPr>
              <p:nvPr/>
            </p:nvSpPr>
            <p:spPr bwMode="auto">
              <a:xfrm flipH="1">
                <a:off x="2243" y="3068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1" name="Line 775"/>
              <p:cNvSpPr>
                <a:spLocks noChangeShapeType="1"/>
              </p:cNvSpPr>
              <p:nvPr/>
            </p:nvSpPr>
            <p:spPr bwMode="auto">
              <a:xfrm flipH="1">
                <a:off x="2243" y="3017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2" name="Line 776"/>
              <p:cNvSpPr>
                <a:spLocks noChangeShapeType="1"/>
              </p:cNvSpPr>
              <p:nvPr/>
            </p:nvSpPr>
            <p:spPr bwMode="auto">
              <a:xfrm flipH="1">
                <a:off x="2243" y="296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3" name="Line 777"/>
              <p:cNvSpPr>
                <a:spLocks noChangeShapeType="1"/>
              </p:cNvSpPr>
              <p:nvPr/>
            </p:nvSpPr>
            <p:spPr bwMode="auto">
              <a:xfrm flipH="1">
                <a:off x="2243" y="2914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4" name="Line 778"/>
              <p:cNvSpPr>
                <a:spLocks noChangeShapeType="1"/>
              </p:cNvSpPr>
              <p:nvPr/>
            </p:nvSpPr>
            <p:spPr bwMode="auto">
              <a:xfrm flipH="1">
                <a:off x="2243" y="2863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5" name="Line 779"/>
              <p:cNvSpPr>
                <a:spLocks noChangeShapeType="1"/>
              </p:cNvSpPr>
              <p:nvPr/>
            </p:nvSpPr>
            <p:spPr bwMode="auto">
              <a:xfrm flipH="1">
                <a:off x="2243" y="2814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6" name="Line 780"/>
              <p:cNvSpPr>
                <a:spLocks noChangeShapeType="1"/>
              </p:cNvSpPr>
              <p:nvPr/>
            </p:nvSpPr>
            <p:spPr bwMode="auto">
              <a:xfrm flipH="1">
                <a:off x="2243" y="2763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7" name="Line 781"/>
              <p:cNvSpPr>
                <a:spLocks noChangeShapeType="1"/>
              </p:cNvSpPr>
              <p:nvPr/>
            </p:nvSpPr>
            <p:spPr bwMode="auto">
              <a:xfrm flipH="1">
                <a:off x="2243" y="271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8" name="Line 782"/>
              <p:cNvSpPr>
                <a:spLocks noChangeShapeType="1"/>
              </p:cNvSpPr>
              <p:nvPr/>
            </p:nvSpPr>
            <p:spPr bwMode="auto">
              <a:xfrm flipH="1">
                <a:off x="2243" y="266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" name="Line 783"/>
              <p:cNvSpPr>
                <a:spLocks noChangeShapeType="1"/>
              </p:cNvSpPr>
              <p:nvPr/>
            </p:nvSpPr>
            <p:spPr bwMode="auto">
              <a:xfrm flipH="1">
                <a:off x="2243" y="261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0" name="Line 784"/>
              <p:cNvSpPr>
                <a:spLocks noChangeShapeType="1"/>
              </p:cNvSpPr>
              <p:nvPr/>
            </p:nvSpPr>
            <p:spPr bwMode="auto">
              <a:xfrm flipH="1">
                <a:off x="2243" y="256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1" name="Line 785"/>
              <p:cNvSpPr>
                <a:spLocks noChangeShapeType="1"/>
              </p:cNvSpPr>
              <p:nvPr/>
            </p:nvSpPr>
            <p:spPr bwMode="auto">
              <a:xfrm flipH="1">
                <a:off x="2243" y="2509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2" name="Line 786"/>
              <p:cNvSpPr>
                <a:spLocks noChangeShapeType="1"/>
              </p:cNvSpPr>
              <p:nvPr/>
            </p:nvSpPr>
            <p:spPr bwMode="auto">
              <a:xfrm flipH="1">
                <a:off x="2243" y="2458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3" name="Line 787"/>
              <p:cNvSpPr>
                <a:spLocks noChangeShapeType="1"/>
              </p:cNvSpPr>
              <p:nvPr/>
            </p:nvSpPr>
            <p:spPr bwMode="auto">
              <a:xfrm flipH="1">
                <a:off x="2243" y="2409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4" name="Line 788"/>
              <p:cNvSpPr>
                <a:spLocks noChangeShapeType="1"/>
              </p:cNvSpPr>
              <p:nvPr/>
            </p:nvSpPr>
            <p:spPr bwMode="auto">
              <a:xfrm flipH="1">
                <a:off x="2243" y="2358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5" name="Line 789"/>
              <p:cNvSpPr>
                <a:spLocks noChangeShapeType="1"/>
              </p:cNvSpPr>
              <p:nvPr/>
            </p:nvSpPr>
            <p:spPr bwMode="auto">
              <a:xfrm flipH="1">
                <a:off x="2243" y="230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6" name="Line 790"/>
              <p:cNvSpPr>
                <a:spLocks noChangeShapeType="1"/>
              </p:cNvSpPr>
              <p:nvPr/>
            </p:nvSpPr>
            <p:spPr bwMode="auto">
              <a:xfrm flipH="1">
                <a:off x="2243" y="225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7" name="Line 791"/>
              <p:cNvSpPr>
                <a:spLocks noChangeShapeType="1"/>
              </p:cNvSpPr>
              <p:nvPr/>
            </p:nvSpPr>
            <p:spPr bwMode="auto">
              <a:xfrm flipH="1">
                <a:off x="2243" y="220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8" name="Line 792"/>
              <p:cNvSpPr>
                <a:spLocks noChangeShapeType="1"/>
              </p:cNvSpPr>
              <p:nvPr/>
            </p:nvSpPr>
            <p:spPr bwMode="auto">
              <a:xfrm flipH="1">
                <a:off x="2243" y="215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9" name="Line 793"/>
              <p:cNvSpPr>
                <a:spLocks noChangeShapeType="1"/>
              </p:cNvSpPr>
              <p:nvPr/>
            </p:nvSpPr>
            <p:spPr bwMode="auto">
              <a:xfrm flipH="1">
                <a:off x="2243" y="2104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" name="Line 794"/>
              <p:cNvSpPr>
                <a:spLocks noChangeShapeType="1"/>
              </p:cNvSpPr>
              <p:nvPr/>
            </p:nvSpPr>
            <p:spPr bwMode="auto">
              <a:xfrm flipH="1">
                <a:off x="2243" y="205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1" name="Line 795"/>
              <p:cNvSpPr>
                <a:spLocks noChangeShapeType="1"/>
              </p:cNvSpPr>
              <p:nvPr/>
            </p:nvSpPr>
            <p:spPr bwMode="auto">
              <a:xfrm flipH="1">
                <a:off x="2243" y="200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2" name="Line 796"/>
              <p:cNvSpPr>
                <a:spLocks noChangeShapeType="1"/>
              </p:cNvSpPr>
              <p:nvPr/>
            </p:nvSpPr>
            <p:spPr bwMode="auto">
              <a:xfrm flipH="1">
                <a:off x="2243" y="1952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3" name="Line 797"/>
              <p:cNvSpPr>
                <a:spLocks noChangeShapeType="1"/>
              </p:cNvSpPr>
              <p:nvPr/>
            </p:nvSpPr>
            <p:spPr bwMode="auto">
              <a:xfrm flipH="1">
                <a:off x="2243" y="190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4" name="Line 798"/>
              <p:cNvSpPr>
                <a:spLocks noChangeShapeType="1"/>
              </p:cNvSpPr>
              <p:nvPr/>
            </p:nvSpPr>
            <p:spPr bwMode="auto">
              <a:xfrm flipH="1">
                <a:off x="2243" y="185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5" name="Line 799"/>
              <p:cNvSpPr>
                <a:spLocks noChangeShapeType="1"/>
              </p:cNvSpPr>
              <p:nvPr/>
            </p:nvSpPr>
            <p:spPr bwMode="auto">
              <a:xfrm flipH="1">
                <a:off x="2243" y="1798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6" name="Line 800"/>
              <p:cNvSpPr>
                <a:spLocks noChangeShapeType="1"/>
              </p:cNvSpPr>
              <p:nvPr/>
            </p:nvSpPr>
            <p:spPr bwMode="auto">
              <a:xfrm flipH="1">
                <a:off x="2243" y="1749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7" name="Line 801"/>
              <p:cNvSpPr>
                <a:spLocks noChangeShapeType="1"/>
              </p:cNvSpPr>
              <p:nvPr/>
            </p:nvSpPr>
            <p:spPr bwMode="auto">
              <a:xfrm flipH="1">
                <a:off x="2243" y="1698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8" name="Line 802"/>
              <p:cNvSpPr>
                <a:spLocks noChangeShapeType="1"/>
              </p:cNvSpPr>
              <p:nvPr/>
            </p:nvSpPr>
            <p:spPr bwMode="auto">
              <a:xfrm flipH="1">
                <a:off x="2243" y="1647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9" name="Line 803"/>
              <p:cNvSpPr>
                <a:spLocks noChangeShapeType="1"/>
              </p:cNvSpPr>
              <p:nvPr/>
            </p:nvSpPr>
            <p:spPr bwMode="auto">
              <a:xfrm flipH="1">
                <a:off x="2243" y="159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0" name="Line 804"/>
              <p:cNvSpPr>
                <a:spLocks noChangeShapeType="1"/>
              </p:cNvSpPr>
              <p:nvPr/>
            </p:nvSpPr>
            <p:spPr bwMode="auto">
              <a:xfrm flipH="1">
                <a:off x="2243" y="1547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1" name="Line 805"/>
              <p:cNvSpPr>
                <a:spLocks noChangeShapeType="1"/>
              </p:cNvSpPr>
              <p:nvPr/>
            </p:nvSpPr>
            <p:spPr bwMode="auto">
              <a:xfrm flipH="1">
                <a:off x="2243" y="149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2" name="Line 806"/>
              <p:cNvSpPr>
                <a:spLocks noChangeShapeType="1"/>
              </p:cNvSpPr>
              <p:nvPr/>
            </p:nvSpPr>
            <p:spPr bwMode="auto">
              <a:xfrm flipH="1">
                <a:off x="2243" y="1444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3" name="Line 807"/>
              <p:cNvSpPr>
                <a:spLocks noChangeShapeType="1"/>
              </p:cNvSpPr>
              <p:nvPr/>
            </p:nvSpPr>
            <p:spPr bwMode="auto">
              <a:xfrm flipH="1">
                <a:off x="2243" y="1393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4" name="Line 808"/>
              <p:cNvSpPr>
                <a:spLocks noChangeShapeType="1"/>
              </p:cNvSpPr>
              <p:nvPr/>
            </p:nvSpPr>
            <p:spPr bwMode="auto">
              <a:xfrm flipH="1">
                <a:off x="2243" y="1344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5" name="Line 809"/>
              <p:cNvSpPr>
                <a:spLocks noChangeShapeType="1"/>
              </p:cNvSpPr>
              <p:nvPr/>
            </p:nvSpPr>
            <p:spPr bwMode="auto">
              <a:xfrm flipH="1">
                <a:off x="2243" y="1293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6" name="Line 810"/>
              <p:cNvSpPr>
                <a:spLocks noChangeShapeType="1"/>
              </p:cNvSpPr>
              <p:nvPr/>
            </p:nvSpPr>
            <p:spPr bwMode="auto">
              <a:xfrm flipH="1">
                <a:off x="2243" y="124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7" name="Line 811"/>
              <p:cNvSpPr>
                <a:spLocks noChangeShapeType="1"/>
              </p:cNvSpPr>
              <p:nvPr/>
            </p:nvSpPr>
            <p:spPr bwMode="auto">
              <a:xfrm flipH="1">
                <a:off x="2243" y="119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8" name="Line 812"/>
              <p:cNvSpPr>
                <a:spLocks noChangeShapeType="1"/>
              </p:cNvSpPr>
              <p:nvPr/>
            </p:nvSpPr>
            <p:spPr bwMode="auto">
              <a:xfrm flipH="1">
                <a:off x="2243" y="1139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9" name="Line 813"/>
              <p:cNvSpPr>
                <a:spLocks noChangeShapeType="1"/>
              </p:cNvSpPr>
              <p:nvPr/>
            </p:nvSpPr>
            <p:spPr bwMode="auto">
              <a:xfrm flipH="1">
                <a:off x="2243" y="109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0" name="Line 814"/>
              <p:cNvSpPr>
                <a:spLocks noChangeShapeType="1"/>
              </p:cNvSpPr>
              <p:nvPr/>
            </p:nvSpPr>
            <p:spPr bwMode="auto">
              <a:xfrm flipH="1">
                <a:off x="2243" y="1039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1" name="Line 815"/>
              <p:cNvSpPr>
                <a:spLocks noChangeShapeType="1"/>
              </p:cNvSpPr>
              <p:nvPr/>
            </p:nvSpPr>
            <p:spPr bwMode="auto">
              <a:xfrm flipH="1">
                <a:off x="2243" y="987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2" name="Line 816"/>
              <p:cNvSpPr>
                <a:spLocks noChangeShapeType="1"/>
              </p:cNvSpPr>
              <p:nvPr/>
            </p:nvSpPr>
            <p:spPr bwMode="auto">
              <a:xfrm flipH="1">
                <a:off x="2243" y="93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3" name="Line 817"/>
              <p:cNvSpPr>
                <a:spLocks noChangeShapeType="1"/>
              </p:cNvSpPr>
              <p:nvPr/>
            </p:nvSpPr>
            <p:spPr bwMode="auto">
              <a:xfrm flipH="1">
                <a:off x="2236" y="4233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4" name="Line 818"/>
              <p:cNvSpPr>
                <a:spLocks noChangeShapeType="1"/>
              </p:cNvSpPr>
              <p:nvPr/>
            </p:nvSpPr>
            <p:spPr bwMode="auto">
              <a:xfrm flipH="1">
                <a:off x="2236" y="4133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5" name="Line 819"/>
              <p:cNvSpPr>
                <a:spLocks noChangeShapeType="1"/>
              </p:cNvSpPr>
              <p:nvPr/>
            </p:nvSpPr>
            <p:spPr bwMode="auto">
              <a:xfrm flipH="1">
                <a:off x="2236" y="4031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6" name="Line 820"/>
              <p:cNvSpPr>
                <a:spLocks noChangeShapeType="1"/>
              </p:cNvSpPr>
              <p:nvPr/>
            </p:nvSpPr>
            <p:spPr bwMode="auto">
              <a:xfrm flipH="1">
                <a:off x="2236" y="3930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7" name="Line 821"/>
              <p:cNvSpPr>
                <a:spLocks noChangeShapeType="1"/>
              </p:cNvSpPr>
              <p:nvPr/>
            </p:nvSpPr>
            <p:spPr bwMode="auto">
              <a:xfrm flipH="1">
                <a:off x="2236" y="3828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8" name="Line 822"/>
              <p:cNvSpPr>
                <a:spLocks noChangeShapeType="1"/>
              </p:cNvSpPr>
              <p:nvPr/>
            </p:nvSpPr>
            <p:spPr bwMode="auto">
              <a:xfrm flipH="1">
                <a:off x="2236" y="3725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9" name="Line 823"/>
              <p:cNvSpPr>
                <a:spLocks noChangeShapeType="1"/>
              </p:cNvSpPr>
              <p:nvPr/>
            </p:nvSpPr>
            <p:spPr bwMode="auto">
              <a:xfrm flipH="1">
                <a:off x="2236" y="3625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0" name="Line 824"/>
              <p:cNvSpPr>
                <a:spLocks noChangeShapeType="1"/>
              </p:cNvSpPr>
              <p:nvPr/>
            </p:nvSpPr>
            <p:spPr bwMode="auto">
              <a:xfrm flipH="1">
                <a:off x="2236" y="3523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1" name="Line 825"/>
              <p:cNvSpPr>
                <a:spLocks noChangeShapeType="1"/>
              </p:cNvSpPr>
              <p:nvPr/>
            </p:nvSpPr>
            <p:spPr bwMode="auto">
              <a:xfrm flipH="1">
                <a:off x="2236" y="3422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2" name="Line 826"/>
              <p:cNvSpPr>
                <a:spLocks noChangeShapeType="1"/>
              </p:cNvSpPr>
              <p:nvPr/>
            </p:nvSpPr>
            <p:spPr bwMode="auto">
              <a:xfrm flipH="1">
                <a:off x="2236" y="3320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3" name="Line 827"/>
              <p:cNvSpPr>
                <a:spLocks noChangeShapeType="1"/>
              </p:cNvSpPr>
              <p:nvPr/>
            </p:nvSpPr>
            <p:spPr bwMode="auto">
              <a:xfrm flipH="1">
                <a:off x="2236" y="3220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4" name="Line 828"/>
              <p:cNvSpPr>
                <a:spLocks noChangeShapeType="1"/>
              </p:cNvSpPr>
              <p:nvPr/>
            </p:nvSpPr>
            <p:spPr bwMode="auto">
              <a:xfrm flipH="1">
                <a:off x="2236" y="3117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5" name="Line 829"/>
              <p:cNvSpPr>
                <a:spLocks noChangeShapeType="1"/>
              </p:cNvSpPr>
              <p:nvPr/>
            </p:nvSpPr>
            <p:spPr bwMode="auto">
              <a:xfrm flipH="1">
                <a:off x="2236" y="3017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6" name="Line 830"/>
              <p:cNvSpPr>
                <a:spLocks noChangeShapeType="1"/>
              </p:cNvSpPr>
              <p:nvPr/>
            </p:nvSpPr>
            <p:spPr bwMode="auto">
              <a:xfrm flipH="1">
                <a:off x="2236" y="2914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7" name="Line 831"/>
              <p:cNvSpPr>
                <a:spLocks noChangeShapeType="1"/>
              </p:cNvSpPr>
              <p:nvPr/>
            </p:nvSpPr>
            <p:spPr bwMode="auto">
              <a:xfrm flipH="1">
                <a:off x="2236" y="2814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8" name="Line 832"/>
              <p:cNvSpPr>
                <a:spLocks noChangeShapeType="1"/>
              </p:cNvSpPr>
              <p:nvPr/>
            </p:nvSpPr>
            <p:spPr bwMode="auto">
              <a:xfrm flipH="1">
                <a:off x="2236" y="2712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9" name="Line 833"/>
              <p:cNvSpPr>
                <a:spLocks noChangeShapeType="1"/>
              </p:cNvSpPr>
              <p:nvPr/>
            </p:nvSpPr>
            <p:spPr bwMode="auto">
              <a:xfrm flipH="1">
                <a:off x="2236" y="2612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0" name="Line 834"/>
              <p:cNvSpPr>
                <a:spLocks noChangeShapeType="1"/>
              </p:cNvSpPr>
              <p:nvPr/>
            </p:nvSpPr>
            <p:spPr bwMode="auto">
              <a:xfrm flipH="1">
                <a:off x="2236" y="2509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1" name="Line 835"/>
              <p:cNvSpPr>
                <a:spLocks noChangeShapeType="1"/>
              </p:cNvSpPr>
              <p:nvPr/>
            </p:nvSpPr>
            <p:spPr bwMode="auto">
              <a:xfrm flipH="1">
                <a:off x="2236" y="2409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2" name="Line 836"/>
              <p:cNvSpPr>
                <a:spLocks noChangeShapeType="1"/>
              </p:cNvSpPr>
              <p:nvPr/>
            </p:nvSpPr>
            <p:spPr bwMode="auto">
              <a:xfrm flipH="1">
                <a:off x="2236" y="2306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3" name="Line 837"/>
              <p:cNvSpPr>
                <a:spLocks noChangeShapeType="1"/>
              </p:cNvSpPr>
              <p:nvPr/>
            </p:nvSpPr>
            <p:spPr bwMode="auto">
              <a:xfrm flipH="1">
                <a:off x="2236" y="2206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4" name="Line 838"/>
              <p:cNvSpPr>
                <a:spLocks noChangeShapeType="1"/>
              </p:cNvSpPr>
              <p:nvPr/>
            </p:nvSpPr>
            <p:spPr bwMode="auto">
              <a:xfrm flipH="1">
                <a:off x="2236" y="2104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5" name="Line 839"/>
              <p:cNvSpPr>
                <a:spLocks noChangeShapeType="1"/>
              </p:cNvSpPr>
              <p:nvPr/>
            </p:nvSpPr>
            <p:spPr bwMode="auto">
              <a:xfrm flipH="1">
                <a:off x="2236" y="2001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6" name="Line 840"/>
              <p:cNvSpPr>
                <a:spLocks noChangeShapeType="1"/>
              </p:cNvSpPr>
              <p:nvPr/>
            </p:nvSpPr>
            <p:spPr bwMode="auto">
              <a:xfrm flipH="1">
                <a:off x="2236" y="1901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44" name="Line 842"/>
            <p:cNvSpPr>
              <a:spLocks noChangeShapeType="1"/>
            </p:cNvSpPr>
            <p:nvPr/>
          </p:nvSpPr>
          <p:spPr bwMode="auto">
            <a:xfrm flipH="1">
              <a:off x="5949424" y="2245783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" name="Line 843"/>
            <p:cNvSpPr>
              <a:spLocks noChangeShapeType="1"/>
            </p:cNvSpPr>
            <p:nvPr/>
          </p:nvSpPr>
          <p:spPr bwMode="auto">
            <a:xfrm flipH="1">
              <a:off x="5949424" y="2087033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" name="Line 844"/>
            <p:cNvSpPr>
              <a:spLocks noChangeShapeType="1"/>
            </p:cNvSpPr>
            <p:nvPr/>
          </p:nvSpPr>
          <p:spPr bwMode="auto">
            <a:xfrm flipH="1">
              <a:off x="5949424" y="1925108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" name="Line 845"/>
            <p:cNvSpPr>
              <a:spLocks noChangeShapeType="1"/>
            </p:cNvSpPr>
            <p:nvPr/>
          </p:nvSpPr>
          <p:spPr bwMode="auto">
            <a:xfrm flipH="1">
              <a:off x="5949424" y="1764771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" name="Line 846"/>
            <p:cNvSpPr>
              <a:spLocks noChangeShapeType="1"/>
            </p:cNvSpPr>
            <p:nvPr/>
          </p:nvSpPr>
          <p:spPr bwMode="auto">
            <a:xfrm flipH="1">
              <a:off x="5949424" y="1602846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" name="Line 847"/>
            <p:cNvSpPr>
              <a:spLocks noChangeShapeType="1"/>
            </p:cNvSpPr>
            <p:nvPr/>
          </p:nvSpPr>
          <p:spPr bwMode="auto">
            <a:xfrm flipH="1">
              <a:off x="5949424" y="1444096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0" name="Line 848"/>
            <p:cNvSpPr>
              <a:spLocks noChangeShapeType="1"/>
            </p:cNvSpPr>
            <p:nvPr/>
          </p:nvSpPr>
          <p:spPr bwMode="auto">
            <a:xfrm flipH="1">
              <a:off x="5949424" y="1280583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1" name="Line 849"/>
            <p:cNvSpPr>
              <a:spLocks noChangeShapeType="1"/>
            </p:cNvSpPr>
            <p:nvPr/>
          </p:nvSpPr>
          <p:spPr bwMode="auto">
            <a:xfrm flipH="1">
              <a:off x="5949424" y="1121833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2" name="Line 850"/>
            <p:cNvSpPr>
              <a:spLocks noChangeShapeType="1"/>
            </p:cNvSpPr>
            <p:nvPr/>
          </p:nvSpPr>
          <p:spPr bwMode="auto">
            <a:xfrm flipH="1">
              <a:off x="5949424" y="958321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3" name="Rectangle 851"/>
            <p:cNvSpPr>
              <a:spLocks noChangeArrowheads="1"/>
            </p:cNvSpPr>
            <p:nvPr/>
          </p:nvSpPr>
          <p:spPr bwMode="auto">
            <a:xfrm>
              <a:off x="5792262" y="6074833"/>
              <a:ext cx="141288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4" name="Rectangle 852"/>
            <p:cNvSpPr>
              <a:spLocks noChangeArrowheads="1"/>
            </p:cNvSpPr>
            <p:nvPr/>
          </p:nvSpPr>
          <p:spPr bwMode="auto">
            <a:xfrm>
              <a:off x="5708124" y="5911321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5" name="Rectangle 853"/>
            <p:cNvSpPr>
              <a:spLocks noChangeArrowheads="1"/>
            </p:cNvSpPr>
            <p:nvPr/>
          </p:nvSpPr>
          <p:spPr bwMode="auto">
            <a:xfrm>
              <a:off x="5708124" y="5752571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2.0e4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6" name="Rectangle 854"/>
            <p:cNvSpPr>
              <a:spLocks noChangeArrowheads="1"/>
            </p:cNvSpPr>
            <p:nvPr/>
          </p:nvSpPr>
          <p:spPr bwMode="auto">
            <a:xfrm>
              <a:off x="5708124" y="5590646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3.0e4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7" name="Rectangle 855"/>
            <p:cNvSpPr>
              <a:spLocks noChangeArrowheads="1"/>
            </p:cNvSpPr>
            <p:nvPr/>
          </p:nvSpPr>
          <p:spPr bwMode="auto">
            <a:xfrm>
              <a:off x="5708124" y="5427133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4.0e4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8" name="Rectangle 856"/>
            <p:cNvSpPr>
              <a:spLocks noChangeArrowheads="1"/>
            </p:cNvSpPr>
            <p:nvPr/>
          </p:nvSpPr>
          <p:spPr bwMode="auto">
            <a:xfrm>
              <a:off x="5708124" y="5268383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5.0e4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9" name="Rectangle 857"/>
            <p:cNvSpPr>
              <a:spLocks noChangeArrowheads="1"/>
            </p:cNvSpPr>
            <p:nvPr/>
          </p:nvSpPr>
          <p:spPr bwMode="auto">
            <a:xfrm>
              <a:off x="5708124" y="5106458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6.0e4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0" name="Rectangle 858"/>
            <p:cNvSpPr>
              <a:spLocks noChangeArrowheads="1"/>
            </p:cNvSpPr>
            <p:nvPr/>
          </p:nvSpPr>
          <p:spPr bwMode="auto">
            <a:xfrm>
              <a:off x="5708124" y="4946121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7.0e4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1" name="Rectangle 859"/>
            <p:cNvSpPr>
              <a:spLocks noChangeArrowheads="1"/>
            </p:cNvSpPr>
            <p:nvPr/>
          </p:nvSpPr>
          <p:spPr bwMode="auto">
            <a:xfrm>
              <a:off x="5708124" y="4784196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8.0e4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2" name="Rectangle 860"/>
            <p:cNvSpPr>
              <a:spLocks noChangeArrowheads="1"/>
            </p:cNvSpPr>
            <p:nvPr/>
          </p:nvSpPr>
          <p:spPr bwMode="auto">
            <a:xfrm>
              <a:off x="5708124" y="4625446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9.0e4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3" name="Rectangle 861"/>
            <p:cNvSpPr>
              <a:spLocks noChangeArrowheads="1"/>
            </p:cNvSpPr>
            <p:nvPr/>
          </p:nvSpPr>
          <p:spPr bwMode="auto">
            <a:xfrm>
              <a:off x="5708124" y="4461933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4" name="Rectangle 862"/>
            <p:cNvSpPr>
              <a:spLocks noChangeArrowheads="1"/>
            </p:cNvSpPr>
            <p:nvPr/>
          </p:nvSpPr>
          <p:spPr bwMode="auto">
            <a:xfrm>
              <a:off x="5708124" y="4303183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1.1e5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5" name="Rectangle 863"/>
            <p:cNvSpPr>
              <a:spLocks noChangeArrowheads="1"/>
            </p:cNvSpPr>
            <p:nvPr/>
          </p:nvSpPr>
          <p:spPr bwMode="auto">
            <a:xfrm>
              <a:off x="5708124" y="4139671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1.2e5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6" name="Rectangle 864"/>
            <p:cNvSpPr>
              <a:spLocks noChangeArrowheads="1"/>
            </p:cNvSpPr>
            <p:nvPr/>
          </p:nvSpPr>
          <p:spPr bwMode="auto">
            <a:xfrm>
              <a:off x="5708124" y="3980921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1.3e5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7" name="Rectangle 865"/>
            <p:cNvSpPr>
              <a:spLocks noChangeArrowheads="1"/>
            </p:cNvSpPr>
            <p:nvPr/>
          </p:nvSpPr>
          <p:spPr bwMode="auto">
            <a:xfrm>
              <a:off x="5708124" y="3818996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1.4e5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8" name="Rectangle 866"/>
            <p:cNvSpPr>
              <a:spLocks noChangeArrowheads="1"/>
            </p:cNvSpPr>
            <p:nvPr/>
          </p:nvSpPr>
          <p:spPr bwMode="auto">
            <a:xfrm>
              <a:off x="5708124" y="3658658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1.5e5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9" name="Rectangle 867"/>
            <p:cNvSpPr>
              <a:spLocks noChangeArrowheads="1"/>
            </p:cNvSpPr>
            <p:nvPr/>
          </p:nvSpPr>
          <p:spPr bwMode="auto">
            <a:xfrm>
              <a:off x="5708124" y="3496733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1.6e5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0" name="Rectangle 868"/>
            <p:cNvSpPr>
              <a:spLocks noChangeArrowheads="1"/>
            </p:cNvSpPr>
            <p:nvPr/>
          </p:nvSpPr>
          <p:spPr bwMode="auto">
            <a:xfrm>
              <a:off x="5708124" y="3337983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1.7e5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1" name="Rectangle 869"/>
            <p:cNvSpPr>
              <a:spLocks noChangeArrowheads="1"/>
            </p:cNvSpPr>
            <p:nvPr/>
          </p:nvSpPr>
          <p:spPr bwMode="auto">
            <a:xfrm>
              <a:off x="5708124" y="3174471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1.8e5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2" name="Rectangle 870"/>
            <p:cNvSpPr>
              <a:spLocks noChangeArrowheads="1"/>
            </p:cNvSpPr>
            <p:nvPr/>
          </p:nvSpPr>
          <p:spPr bwMode="auto">
            <a:xfrm>
              <a:off x="5708124" y="3015721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1.9e5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3" name="Rectangle 871"/>
            <p:cNvSpPr>
              <a:spLocks noChangeArrowheads="1"/>
            </p:cNvSpPr>
            <p:nvPr/>
          </p:nvSpPr>
          <p:spPr bwMode="auto">
            <a:xfrm>
              <a:off x="5708124" y="2852208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2.0e5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4" name="Rectangle 872"/>
            <p:cNvSpPr>
              <a:spLocks noChangeArrowheads="1"/>
            </p:cNvSpPr>
            <p:nvPr/>
          </p:nvSpPr>
          <p:spPr bwMode="auto">
            <a:xfrm>
              <a:off x="5708124" y="2690283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2.1e5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5" name="Rectangle 873"/>
            <p:cNvSpPr>
              <a:spLocks noChangeArrowheads="1"/>
            </p:cNvSpPr>
            <p:nvPr/>
          </p:nvSpPr>
          <p:spPr bwMode="auto">
            <a:xfrm>
              <a:off x="5708124" y="2531533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2.2e5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6" name="Rectangle 874"/>
            <p:cNvSpPr>
              <a:spLocks noChangeArrowheads="1"/>
            </p:cNvSpPr>
            <p:nvPr/>
          </p:nvSpPr>
          <p:spPr bwMode="auto">
            <a:xfrm>
              <a:off x="5708124" y="2368021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2.3e5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7" name="Rectangle 875"/>
            <p:cNvSpPr>
              <a:spLocks noChangeArrowheads="1"/>
            </p:cNvSpPr>
            <p:nvPr/>
          </p:nvSpPr>
          <p:spPr bwMode="auto">
            <a:xfrm>
              <a:off x="5708124" y="2209271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2.4e5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8" name="Rectangle 876"/>
            <p:cNvSpPr>
              <a:spLocks noChangeArrowheads="1"/>
            </p:cNvSpPr>
            <p:nvPr/>
          </p:nvSpPr>
          <p:spPr bwMode="auto">
            <a:xfrm>
              <a:off x="5708124" y="2045758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2.5e5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9" name="Rectangle 877"/>
            <p:cNvSpPr>
              <a:spLocks noChangeArrowheads="1"/>
            </p:cNvSpPr>
            <p:nvPr/>
          </p:nvSpPr>
          <p:spPr bwMode="auto">
            <a:xfrm>
              <a:off x="5708124" y="1887008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2.6e5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0" name="Rectangle 878"/>
            <p:cNvSpPr>
              <a:spLocks noChangeArrowheads="1"/>
            </p:cNvSpPr>
            <p:nvPr/>
          </p:nvSpPr>
          <p:spPr bwMode="auto">
            <a:xfrm>
              <a:off x="5708124" y="1725083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2.7e5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1" name="Rectangle 879"/>
            <p:cNvSpPr>
              <a:spLocks noChangeArrowheads="1"/>
            </p:cNvSpPr>
            <p:nvPr/>
          </p:nvSpPr>
          <p:spPr bwMode="auto">
            <a:xfrm>
              <a:off x="5708124" y="1566333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2.8e5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2" name="Rectangle 880"/>
            <p:cNvSpPr>
              <a:spLocks noChangeArrowheads="1"/>
            </p:cNvSpPr>
            <p:nvPr/>
          </p:nvSpPr>
          <p:spPr bwMode="auto">
            <a:xfrm>
              <a:off x="5708124" y="1402821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2.9e5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3" name="Rectangle 881"/>
            <p:cNvSpPr>
              <a:spLocks noChangeArrowheads="1"/>
            </p:cNvSpPr>
            <p:nvPr/>
          </p:nvSpPr>
          <p:spPr bwMode="auto">
            <a:xfrm>
              <a:off x="5708124" y="1244071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3.0e5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4" name="Rectangle 882"/>
            <p:cNvSpPr>
              <a:spLocks noChangeArrowheads="1"/>
            </p:cNvSpPr>
            <p:nvPr/>
          </p:nvSpPr>
          <p:spPr bwMode="auto">
            <a:xfrm>
              <a:off x="5708124" y="1080558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3.1e5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5" name="Rectangle 883"/>
            <p:cNvSpPr>
              <a:spLocks noChangeArrowheads="1"/>
            </p:cNvSpPr>
            <p:nvPr/>
          </p:nvSpPr>
          <p:spPr bwMode="auto">
            <a:xfrm>
              <a:off x="5708124" y="921808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3.2e5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6" name="Rectangle 884"/>
            <p:cNvSpPr>
              <a:spLocks noChangeArrowheads="1"/>
            </p:cNvSpPr>
            <p:nvPr/>
          </p:nvSpPr>
          <p:spPr bwMode="auto">
            <a:xfrm>
              <a:off x="5708124" y="813858"/>
              <a:ext cx="225425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3.3e5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7" name="Rectangle 885"/>
            <p:cNvSpPr>
              <a:spLocks noChangeArrowheads="1"/>
            </p:cNvSpPr>
            <p:nvPr/>
          </p:nvSpPr>
          <p:spPr bwMode="auto">
            <a:xfrm rot="16200000">
              <a:off x="5225492" y="3467091"/>
              <a:ext cx="673261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Intensity, cps</a:t>
              </a:r>
              <a:endPara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8" name="Freeform 886"/>
            <p:cNvSpPr>
              <a:spLocks/>
            </p:cNvSpPr>
            <p:nvPr/>
          </p:nvSpPr>
          <p:spPr bwMode="auto">
            <a:xfrm>
              <a:off x="5941487" y="6049433"/>
              <a:ext cx="30163" cy="58737"/>
            </a:xfrm>
            <a:custGeom>
              <a:avLst/>
              <a:gdLst>
                <a:gd name="T0" fmla="*/ 19 w 19"/>
                <a:gd name="T1" fmla="*/ 18 h 37"/>
                <a:gd name="T2" fmla="*/ 0 w 19"/>
                <a:gd name="T3" fmla="*/ 0 h 37"/>
                <a:gd name="T4" fmla="*/ 0 w 19"/>
                <a:gd name="T5" fmla="*/ 37 h 37"/>
                <a:gd name="T6" fmla="*/ 19 w 19"/>
                <a:gd name="T7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7">
                  <a:moveTo>
                    <a:pt x="19" y="18"/>
                  </a:moveTo>
                  <a:lnTo>
                    <a:pt x="0" y="0"/>
                  </a:lnTo>
                  <a:lnTo>
                    <a:pt x="0" y="37"/>
                  </a:lnTo>
                  <a:lnTo>
                    <a:pt x="19" y="18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9" name="Freeform 887"/>
            <p:cNvSpPr>
              <a:spLocks/>
            </p:cNvSpPr>
            <p:nvPr/>
          </p:nvSpPr>
          <p:spPr bwMode="auto">
            <a:xfrm>
              <a:off x="5955774" y="4920721"/>
              <a:ext cx="4010025" cy="1190625"/>
            </a:xfrm>
            <a:custGeom>
              <a:avLst/>
              <a:gdLst>
                <a:gd name="T0" fmla="*/ 9 w 1084"/>
                <a:gd name="T1" fmla="*/ 322 h 322"/>
                <a:gd name="T2" fmla="*/ 27 w 1084"/>
                <a:gd name="T3" fmla="*/ 322 h 322"/>
                <a:gd name="T4" fmla="*/ 45 w 1084"/>
                <a:gd name="T5" fmla="*/ 322 h 322"/>
                <a:gd name="T6" fmla="*/ 63 w 1084"/>
                <a:gd name="T7" fmla="*/ 322 h 322"/>
                <a:gd name="T8" fmla="*/ 81 w 1084"/>
                <a:gd name="T9" fmla="*/ 321 h 322"/>
                <a:gd name="T10" fmla="*/ 99 w 1084"/>
                <a:gd name="T11" fmla="*/ 322 h 322"/>
                <a:gd name="T12" fmla="*/ 116 w 1084"/>
                <a:gd name="T13" fmla="*/ 322 h 322"/>
                <a:gd name="T14" fmla="*/ 134 w 1084"/>
                <a:gd name="T15" fmla="*/ 322 h 322"/>
                <a:gd name="T16" fmla="*/ 152 w 1084"/>
                <a:gd name="T17" fmla="*/ 322 h 322"/>
                <a:gd name="T18" fmla="*/ 170 w 1084"/>
                <a:gd name="T19" fmla="*/ 322 h 322"/>
                <a:gd name="T20" fmla="*/ 188 w 1084"/>
                <a:gd name="T21" fmla="*/ 322 h 322"/>
                <a:gd name="T22" fmla="*/ 206 w 1084"/>
                <a:gd name="T23" fmla="*/ 322 h 322"/>
                <a:gd name="T24" fmla="*/ 224 w 1084"/>
                <a:gd name="T25" fmla="*/ 322 h 322"/>
                <a:gd name="T26" fmla="*/ 242 w 1084"/>
                <a:gd name="T27" fmla="*/ 322 h 322"/>
                <a:gd name="T28" fmla="*/ 260 w 1084"/>
                <a:gd name="T29" fmla="*/ 322 h 322"/>
                <a:gd name="T30" fmla="*/ 278 w 1084"/>
                <a:gd name="T31" fmla="*/ 322 h 322"/>
                <a:gd name="T32" fmla="*/ 296 w 1084"/>
                <a:gd name="T33" fmla="*/ 322 h 322"/>
                <a:gd name="T34" fmla="*/ 313 w 1084"/>
                <a:gd name="T35" fmla="*/ 322 h 322"/>
                <a:gd name="T36" fmla="*/ 331 w 1084"/>
                <a:gd name="T37" fmla="*/ 322 h 322"/>
                <a:gd name="T38" fmla="*/ 349 w 1084"/>
                <a:gd name="T39" fmla="*/ 322 h 322"/>
                <a:gd name="T40" fmla="*/ 367 w 1084"/>
                <a:gd name="T41" fmla="*/ 322 h 322"/>
                <a:gd name="T42" fmla="*/ 385 w 1084"/>
                <a:gd name="T43" fmla="*/ 322 h 322"/>
                <a:gd name="T44" fmla="*/ 403 w 1084"/>
                <a:gd name="T45" fmla="*/ 322 h 322"/>
                <a:gd name="T46" fmla="*/ 421 w 1084"/>
                <a:gd name="T47" fmla="*/ 322 h 322"/>
                <a:gd name="T48" fmla="*/ 439 w 1084"/>
                <a:gd name="T49" fmla="*/ 322 h 322"/>
                <a:gd name="T50" fmla="*/ 457 w 1084"/>
                <a:gd name="T51" fmla="*/ 322 h 322"/>
                <a:gd name="T52" fmla="*/ 475 w 1084"/>
                <a:gd name="T53" fmla="*/ 322 h 322"/>
                <a:gd name="T54" fmla="*/ 493 w 1084"/>
                <a:gd name="T55" fmla="*/ 322 h 322"/>
                <a:gd name="T56" fmla="*/ 511 w 1084"/>
                <a:gd name="T57" fmla="*/ 321 h 322"/>
                <a:gd name="T58" fmla="*/ 528 w 1084"/>
                <a:gd name="T59" fmla="*/ 84 h 322"/>
                <a:gd name="T60" fmla="*/ 546 w 1084"/>
                <a:gd name="T61" fmla="*/ 280 h 322"/>
                <a:gd name="T62" fmla="*/ 564 w 1084"/>
                <a:gd name="T63" fmla="*/ 316 h 322"/>
                <a:gd name="T64" fmla="*/ 582 w 1084"/>
                <a:gd name="T65" fmla="*/ 319 h 322"/>
                <a:gd name="T66" fmla="*/ 600 w 1084"/>
                <a:gd name="T67" fmla="*/ 321 h 322"/>
                <a:gd name="T68" fmla="*/ 618 w 1084"/>
                <a:gd name="T69" fmla="*/ 321 h 322"/>
                <a:gd name="T70" fmla="*/ 636 w 1084"/>
                <a:gd name="T71" fmla="*/ 321 h 322"/>
                <a:gd name="T72" fmla="*/ 654 w 1084"/>
                <a:gd name="T73" fmla="*/ 320 h 322"/>
                <a:gd name="T74" fmla="*/ 672 w 1084"/>
                <a:gd name="T75" fmla="*/ 321 h 322"/>
                <a:gd name="T76" fmla="*/ 690 w 1084"/>
                <a:gd name="T77" fmla="*/ 321 h 322"/>
                <a:gd name="T78" fmla="*/ 708 w 1084"/>
                <a:gd name="T79" fmla="*/ 321 h 322"/>
                <a:gd name="T80" fmla="*/ 726 w 1084"/>
                <a:gd name="T81" fmla="*/ 321 h 322"/>
                <a:gd name="T82" fmla="*/ 743 w 1084"/>
                <a:gd name="T83" fmla="*/ 321 h 322"/>
                <a:gd name="T84" fmla="*/ 761 w 1084"/>
                <a:gd name="T85" fmla="*/ 321 h 322"/>
                <a:gd name="T86" fmla="*/ 779 w 1084"/>
                <a:gd name="T87" fmla="*/ 321 h 322"/>
                <a:gd name="T88" fmla="*/ 797 w 1084"/>
                <a:gd name="T89" fmla="*/ 320 h 322"/>
                <a:gd name="T90" fmla="*/ 815 w 1084"/>
                <a:gd name="T91" fmla="*/ 320 h 322"/>
                <a:gd name="T92" fmla="*/ 833 w 1084"/>
                <a:gd name="T93" fmla="*/ 322 h 322"/>
                <a:gd name="T94" fmla="*/ 851 w 1084"/>
                <a:gd name="T95" fmla="*/ 321 h 322"/>
                <a:gd name="T96" fmla="*/ 869 w 1084"/>
                <a:gd name="T97" fmla="*/ 321 h 322"/>
                <a:gd name="T98" fmla="*/ 887 w 1084"/>
                <a:gd name="T99" fmla="*/ 321 h 322"/>
                <a:gd name="T100" fmla="*/ 905 w 1084"/>
                <a:gd name="T101" fmla="*/ 321 h 322"/>
                <a:gd name="T102" fmla="*/ 923 w 1084"/>
                <a:gd name="T103" fmla="*/ 322 h 322"/>
                <a:gd name="T104" fmla="*/ 940 w 1084"/>
                <a:gd name="T105" fmla="*/ 322 h 322"/>
                <a:gd name="T106" fmla="*/ 958 w 1084"/>
                <a:gd name="T107" fmla="*/ 322 h 322"/>
                <a:gd name="T108" fmla="*/ 976 w 1084"/>
                <a:gd name="T109" fmla="*/ 321 h 322"/>
                <a:gd name="T110" fmla="*/ 994 w 1084"/>
                <a:gd name="T111" fmla="*/ 321 h 322"/>
                <a:gd name="T112" fmla="*/ 1012 w 1084"/>
                <a:gd name="T113" fmla="*/ 322 h 322"/>
                <a:gd name="T114" fmla="*/ 1030 w 1084"/>
                <a:gd name="T115" fmla="*/ 322 h 322"/>
                <a:gd name="T116" fmla="*/ 1048 w 1084"/>
                <a:gd name="T117" fmla="*/ 321 h 322"/>
                <a:gd name="T118" fmla="*/ 1066 w 1084"/>
                <a:gd name="T119" fmla="*/ 322 h 322"/>
                <a:gd name="T120" fmla="*/ 1084 w 1084"/>
                <a:gd name="T121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4" h="322">
                  <a:moveTo>
                    <a:pt x="0" y="322"/>
                  </a:moveTo>
                  <a:lnTo>
                    <a:pt x="0" y="322"/>
                  </a:lnTo>
                  <a:lnTo>
                    <a:pt x="4" y="322"/>
                  </a:lnTo>
                  <a:lnTo>
                    <a:pt x="9" y="322"/>
                  </a:lnTo>
                  <a:lnTo>
                    <a:pt x="13" y="322"/>
                  </a:lnTo>
                  <a:lnTo>
                    <a:pt x="18" y="322"/>
                  </a:lnTo>
                  <a:lnTo>
                    <a:pt x="22" y="322"/>
                  </a:lnTo>
                  <a:lnTo>
                    <a:pt x="27" y="322"/>
                  </a:lnTo>
                  <a:lnTo>
                    <a:pt x="31" y="322"/>
                  </a:lnTo>
                  <a:lnTo>
                    <a:pt x="36" y="322"/>
                  </a:lnTo>
                  <a:lnTo>
                    <a:pt x="40" y="322"/>
                  </a:lnTo>
                  <a:lnTo>
                    <a:pt x="45" y="322"/>
                  </a:lnTo>
                  <a:lnTo>
                    <a:pt x="49" y="322"/>
                  </a:lnTo>
                  <a:lnTo>
                    <a:pt x="54" y="322"/>
                  </a:lnTo>
                  <a:lnTo>
                    <a:pt x="58" y="322"/>
                  </a:lnTo>
                  <a:lnTo>
                    <a:pt x="63" y="322"/>
                  </a:lnTo>
                  <a:lnTo>
                    <a:pt x="67" y="322"/>
                  </a:lnTo>
                  <a:lnTo>
                    <a:pt x="72" y="322"/>
                  </a:lnTo>
                  <a:lnTo>
                    <a:pt x="76" y="322"/>
                  </a:lnTo>
                  <a:lnTo>
                    <a:pt x="81" y="321"/>
                  </a:lnTo>
                  <a:lnTo>
                    <a:pt x="85" y="322"/>
                  </a:lnTo>
                  <a:lnTo>
                    <a:pt x="90" y="322"/>
                  </a:lnTo>
                  <a:lnTo>
                    <a:pt x="94" y="322"/>
                  </a:lnTo>
                  <a:lnTo>
                    <a:pt x="99" y="322"/>
                  </a:lnTo>
                  <a:lnTo>
                    <a:pt x="103" y="322"/>
                  </a:lnTo>
                  <a:lnTo>
                    <a:pt x="107" y="322"/>
                  </a:lnTo>
                  <a:lnTo>
                    <a:pt x="112" y="322"/>
                  </a:lnTo>
                  <a:lnTo>
                    <a:pt x="116" y="322"/>
                  </a:lnTo>
                  <a:lnTo>
                    <a:pt x="121" y="322"/>
                  </a:lnTo>
                  <a:lnTo>
                    <a:pt x="125" y="322"/>
                  </a:lnTo>
                  <a:lnTo>
                    <a:pt x="130" y="322"/>
                  </a:lnTo>
                  <a:lnTo>
                    <a:pt x="134" y="322"/>
                  </a:lnTo>
                  <a:lnTo>
                    <a:pt x="139" y="322"/>
                  </a:lnTo>
                  <a:lnTo>
                    <a:pt x="143" y="322"/>
                  </a:lnTo>
                  <a:lnTo>
                    <a:pt x="148" y="322"/>
                  </a:lnTo>
                  <a:lnTo>
                    <a:pt x="152" y="322"/>
                  </a:lnTo>
                  <a:lnTo>
                    <a:pt x="157" y="322"/>
                  </a:lnTo>
                  <a:lnTo>
                    <a:pt x="161" y="322"/>
                  </a:lnTo>
                  <a:lnTo>
                    <a:pt x="166" y="322"/>
                  </a:lnTo>
                  <a:lnTo>
                    <a:pt x="170" y="322"/>
                  </a:lnTo>
                  <a:lnTo>
                    <a:pt x="175" y="322"/>
                  </a:lnTo>
                  <a:lnTo>
                    <a:pt x="179" y="322"/>
                  </a:lnTo>
                  <a:lnTo>
                    <a:pt x="184" y="322"/>
                  </a:lnTo>
                  <a:lnTo>
                    <a:pt x="188" y="322"/>
                  </a:lnTo>
                  <a:lnTo>
                    <a:pt x="193" y="322"/>
                  </a:lnTo>
                  <a:lnTo>
                    <a:pt x="197" y="322"/>
                  </a:lnTo>
                  <a:lnTo>
                    <a:pt x="202" y="322"/>
                  </a:lnTo>
                  <a:lnTo>
                    <a:pt x="206" y="322"/>
                  </a:lnTo>
                  <a:lnTo>
                    <a:pt x="210" y="322"/>
                  </a:lnTo>
                  <a:lnTo>
                    <a:pt x="215" y="322"/>
                  </a:lnTo>
                  <a:lnTo>
                    <a:pt x="219" y="322"/>
                  </a:lnTo>
                  <a:lnTo>
                    <a:pt x="224" y="322"/>
                  </a:lnTo>
                  <a:lnTo>
                    <a:pt x="228" y="322"/>
                  </a:lnTo>
                  <a:lnTo>
                    <a:pt x="233" y="322"/>
                  </a:lnTo>
                  <a:lnTo>
                    <a:pt x="237" y="322"/>
                  </a:lnTo>
                  <a:lnTo>
                    <a:pt x="242" y="322"/>
                  </a:lnTo>
                  <a:lnTo>
                    <a:pt x="246" y="322"/>
                  </a:lnTo>
                  <a:lnTo>
                    <a:pt x="251" y="322"/>
                  </a:lnTo>
                  <a:lnTo>
                    <a:pt x="255" y="322"/>
                  </a:lnTo>
                  <a:lnTo>
                    <a:pt x="260" y="322"/>
                  </a:lnTo>
                  <a:lnTo>
                    <a:pt x="264" y="322"/>
                  </a:lnTo>
                  <a:lnTo>
                    <a:pt x="269" y="322"/>
                  </a:lnTo>
                  <a:lnTo>
                    <a:pt x="273" y="322"/>
                  </a:lnTo>
                  <a:lnTo>
                    <a:pt x="278" y="322"/>
                  </a:lnTo>
                  <a:lnTo>
                    <a:pt x="282" y="322"/>
                  </a:lnTo>
                  <a:lnTo>
                    <a:pt x="287" y="322"/>
                  </a:lnTo>
                  <a:lnTo>
                    <a:pt x="291" y="322"/>
                  </a:lnTo>
                  <a:lnTo>
                    <a:pt x="296" y="322"/>
                  </a:lnTo>
                  <a:lnTo>
                    <a:pt x="300" y="322"/>
                  </a:lnTo>
                  <a:lnTo>
                    <a:pt x="305" y="322"/>
                  </a:lnTo>
                  <a:lnTo>
                    <a:pt x="309" y="322"/>
                  </a:lnTo>
                  <a:lnTo>
                    <a:pt x="313" y="322"/>
                  </a:lnTo>
                  <a:lnTo>
                    <a:pt x="318" y="322"/>
                  </a:lnTo>
                  <a:lnTo>
                    <a:pt x="322" y="322"/>
                  </a:lnTo>
                  <a:lnTo>
                    <a:pt x="327" y="322"/>
                  </a:lnTo>
                  <a:lnTo>
                    <a:pt x="331" y="322"/>
                  </a:lnTo>
                  <a:lnTo>
                    <a:pt x="336" y="322"/>
                  </a:lnTo>
                  <a:lnTo>
                    <a:pt x="340" y="322"/>
                  </a:lnTo>
                  <a:lnTo>
                    <a:pt x="345" y="322"/>
                  </a:lnTo>
                  <a:lnTo>
                    <a:pt x="349" y="322"/>
                  </a:lnTo>
                  <a:lnTo>
                    <a:pt x="354" y="322"/>
                  </a:lnTo>
                  <a:lnTo>
                    <a:pt x="358" y="322"/>
                  </a:lnTo>
                  <a:lnTo>
                    <a:pt x="363" y="322"/>
                  </a:lnTo>
                  <a:lnTo>
                    <a:pt x="367" y="322"/>
                  </a:lnTo>
                  <a:lnTo>
                    <a:pt x="372" y="322"/>
                  </a:lnTo>
                  <a:lnTo>
                    <a:pt x="376" y="322"/>
                  </a:lnTo>
                  <a:lnTo>
                    <a:pt x="381" y="322"/>
                  </a:lnTo>
                  <a:lnTo>
                    <a:pt x="385" y="322"/>
                  </a:lnTo>
                  <a:lnTo>
                    <a:pt x="390" y="322"/>
                  </a:lnTo>
                  <a:lnTo>
                    <a:pt x="394" y="322"/>
                  </a:lnTo>
                  <a:lnTo>
                    <a:pt x="399" y="322"/>
                  </a:lnTo>
                  <a:lnTo>
                    <a:pt x="403" y="322"/>
                  </a:lnTo>
                  <a:lnTo>
                    <a:pt x="408" y="322"/>
                  </a:lnTo>
                  <a:lnTo>
                    <a:pt x="412" y="322"/>
                  </a:lnTo>
                  <a:lnTo>
                    <a:pt x="417" y="322"/>
                  </a:lnTo>
                  <a:lnTo>
                    <a:pt x="421" y="322"/>
                  </a:lnTo>
                  <a:lnTo>
                    <a:pt x="425" y="322"/>
                  </a:lnTo>
                  <a:lnTo>
                    <a:pt x="430" y="322"/>
                  </a:lnTo>
                  <a:lnTo>
                    <a:pt x="434" y="322"/>
                  </a:lnTo>
                  <a:lnTo>
                    <a:pt x="439" y="322"/>
                  </a:lnTo>
                  <a:lnTo>
                    <a:pt x="443" y="322"/>
                  </a:lnTo>
                  <a:lnTo>
                    <a:pt x="448" y="322"/>
                  </a:lnTo>
                  <a:lnTo>
                    <a:pt x="452" y="322"/>
                  </a:lnTo>
                  <a:lnTo>
                    <a:pt x="457" y="322"/>
                  </a:lnTo>
                  <a:lnTo>
                    <a:pt x="461" y="322"/>
                  </a:lnTo>
                  <a:lnTo>
                    <a:pt x="466" y="322"/>
                  </a:lnTo>
                  <a:lnTo>
                    <a:pt x="470" y="322"/>
                  </a:lnTo>
                  <a:lnTo>
                    <a:pt x="475" y="322"/>
                  </a:lnTo>
                  <a:lnTo>
                    <a:pt x="479" y="322"/>
                  </a:lnTo>
                  <a:lnTo>
                    <a:pt x="484" y="322"/>
                  </a:lnTo>
                  <a:lnTo>
                    <a:pt x="488" y="322"/>
                  </a:lnTo>
                  <a:lnTo>
                    <a:pt x="493" y="322"/>
                  </a:lnTo>
                  <a:lnTo>
                    <a:pt x="497" y="322"/>
                  </a:lnTo>
                  <a:lnTo>
                    <a:pt x="502" y="322"/>
                  </a:lnTo>
                  <a:lnTo>
                    <a:pt x="506" y="322"/>
                  </a:lnTo>
                  <a:lnTo>
                    <a:pt x="511" y="321"/>
                  </a:lnTo>
                  <a:lnTo>
                    <a:pt x="515" y="320"/>
                  </a:lnTo>
                  <a:lnTo>
                    <a:pt x="519" y="310"/>
                  </a:lnTo>
                  <a:lnTo>
                    <a:pt x="524" y="236"/>
                  </a:lnTo>
                  <a:lnTo>
                    <a:pt x="528" y="84"/>
                  </a:lnTo>
                  <a:lnTo>
                    <a:pt x="533" y="0"/>
                  </a:lnTo>
                  <a:lnTo>
                    <a:pt x="537" y="106"/>
                  </a:lnTo>
                  <a:lnTo>
                    <a:pt x="542" y="221"/>
                  </a:lnTo>
                  <a:lnTo>
                    <a:pt x="546" y="280"/>
                  </a:lnTo>
                  <a:lnTo>
                    <a:pt x="551" y="302"/>
                  </a:lnTo>
                  <a:lnTo>
                    <a:pt x="555" y="310"/>
                  </a:lnTo>
                  <a:lnTo>
                    <a:pt x="560" y="313"/>
                  </a:lnTo>
                  <a:lnTo>
                    <a:pt x="564" y="316"/>
                  </a:lnTo>
                  <a:lnTo>
                    <a:pt x="569" y="318"/>
                  </a:lnTo>
                  <a:lnTo>
                    <a:pt x="573" y="319"/>
                  </a:lnTo>
                  <a:lnTo>
                    <a:pt x="578" y="318"/>
                  </a:lnTo>
                  <a:lnTo>
                    <a:pt x="582" y="319"/>
                  </a:lnTo>
                  <a:lnTo>
                    <a:pt x="587" y="320"/>
                  </a:lnTo>
                  <a:lnTo>
                    <a:pt x="591" y="320"/>
                  </a:lnTo>
                  <a:lnTo>
                    <a:pt x="596" y="319"/>
                  </a:lnTo>
                  <a:lnTo>
                    <a:pt x="600" y="321"/>
                  </a:lnTo>
                  <a:lnTo>
                    <a:pt x="605" y="321"/>
                  </a:lnTo>
                  <a:lnTo>
                    <a:pt x="609" y="320"/>
                  </a:lnTo>
                  <a:lnTo>
                    <a:pt x="614" y="321"/>
                  </a:lnTo>
                  <a:lnTo>
                    <a:pt x="618" y="321"/>
                  </a:lnTo>
                  <a:lnTo>
                    <a:pt x="623" y="321"/>
                  </a:lnTo>
                  <a:lnTo>
                    <a:pt x="627" y="321"/>
                  </a:lnTo>
                  <a:lnTo>
                    <a:pt x="631" y="321"/>
                  </a:lnTo>
                  <a:lnTo>
                    <a:pt x="636" y="321"/>
                  </a:lnTo>
                  <a:lnTo>
                    <a:pt x="640" y="320"/>
                  </a:lnTo>
                  <a:lnTo>
                    <a:pt x="645" y="321"/>
                  </a:lnTo>
                  <a:lnTo>
                    <a:pt x="649" y="321"/>
                  </a:lnTo>
                  <a:lnTo>
                    <a:pt x="654" y="320"/>
                  </a:lnTo>
                  <a:lnTo>
                    <a:pt x="658" y="320"/>
                  </a:lnTo>
                  <a:lnTo>
                    <a:pt x="663" y="321"/>
                  </a:lnTo>
                  <a:lnTo>
                    <a:pt x="667" y="321"/>
                  </a:lnTo>
                  <a:lnTo>
                    <a:pt x="672" y="321"/>
                  </a:lnTo>
                  <a:lnTo>
                    <a:pt x="676" y="321"/>
                  </a:lnTo>
                  <a:lnTo>
                    <a:pt x="681" y="321"/>
                  </a:lnTo>
                  <a:lnTo>
                    <a:pt x="685" y="322"/>
                  </a:lnTo>
                  <a:lnTo>
                    <a:pt x="690" y="321"/>
                  </a:lnTo>
                  <a:lnTo>
                    <a:pt x="694" y="322"/>
                  </a:lnTo>
                  <a:lnTo>
                    <a:pt x="699" y="321"/>
                  </a:lnTo>
                  <a:lnTo>
                    <a:pt x="703" y="321"/>
                  </a:lnTo>
                  <a:lnTo>
                    <a:pt x="708" y="321"/>
                  </a:lnTo>
                  <a:lnTo>
                    <a:pt x="712" y="321"/>
                  </a:lnTo>
                  <a:lnTo>
                    <a:pt x="717" y="321"/>
                  </a:lnTo>
                  <a:lnTo>
                    <a:pt x="721" y="320"/>
                  </a:lnTo>
                  <a:lnTo>
                    <a:pt x="726" y="321"/>
                  </a:lnTo>
                  <a:lnTo>
                    <a:pt x="730" y="320"/>
                  </a:lnTo>
                  <a:lnTo>
                    <a:pt x="734" y="321"/>
                  </a:lnTo>
                  <a:lnTo>
                    <a:pt x="739" y="321"/>
                  </a:lnTo>
                  <a:lnTo>
                    <a:pt x="743" y="321"/>
                  </a:lnTo>
                  <a:lnTo>
                    <a:pt x="748" y="321"/>
                  </a:lnTo>
                  <a:lnTo>
                    <a:pt x="752" y="322"/>
                  </a:lnTo>
                  <a:lnTo>
                    <a:pt x="757" y="321"/>
                  </a:lnTo>
                  <a:lnTo>
                    <a:pt x="761" y="321"/>
                  </a:lnTo>
                  <a:lnTo>
                    <a:pt x="766" y="321"/>
                  </a:lnTo>
                  <a:lnTo>
                    <a:pt x="770" y="321"/>
                  </a:lnTo>
                  <a:lnTo>
                    <a:pt x="775" y="321"/>
                  </a:lnTo>
                  <a:lnTo>
                    <a:pt x="779" y="321"/>
                  </a:lnTo>
                  <a:lnTo>
                    <a:pt x="784" y="321"/>
                  </a:lnTo>
                  <a:lnTo>
                    <a:pt x="788" y="322"/>
                  </a:lnTo>
                  <a:lnTo>
                    <a:pt x="793" y="321"/>
                  </a:lnTo>
                  <a:lnTo>
                    <a:pt x="797" y="320"/>
                  </a:lnTo>
                  <a:lnTo>
                    <a:pt x="802" y="322"/>
                  </a:lnTo>
                  <a:lnTo>
                    <a:pt x="806" y="321"/>
                  </a:lnTo>
                  <a:lnTo>
                    <a:pt x="811" y="322"/>
                  </a:lnTo>
                  <a:lnTo>
                    <a:pt x="815" y="320"/>
                  </a:lnTo>
                  <a:lnTo>
                    <a:pt x="820" y="321"/>
                  </a:lnTo>
                  <a:lnTo>
                    <a:pt x="824" y="321"/>
                  </a:lnTo>
                  <a:lnTo>
                    <a:pt x="829" y="322"/>
                  </a:lnTo>
                  <a:lnTo>
                    <a:pt x="833" y="322"/>
                  </a:lnTo>
                  <a:lnTo>
                    <a:pt x="837" y="322"/>
                  </a:lnTo>
                  <a:lnTo>
                    <a:pt x="842" y="322"/>
                  </a:lnTo>
                  <a:lnTo>
                    <a:pt x="846" y="322"/>
                  </a:lnTo>
                  <a:lnTo>
                    <a:pt x="851" y="321"/>
                  </a:lnTo>
                  <a:lnTo>
                    <a:pt x="855" y="320"/>
                  </a:lnTo>
                  <a:lnTo>
                    <a:pt x="860" y="322"/>
                  </a:lnTo>
                  <a:lnTo>
                    <a:pt x="864" y="321"/>
                  </a:lnTo>
                  <a:lnTo>
                    <a:pt x="869" y="321"/>
                  </a:lnTo>
                  <a:lnTo>
                    <a:pt x="873" y="321"/>
                  </a:lnTo>
                  <a:lnTo>
                    <a:pt x="878" y="321"/>
                  </a:lnTo>
                  <a:lnTo>
                    <a:pt x="882" y="321"/>
                  </a:lnTo>
                  <a:lnTo>
                    <a:pt x="887" y="321"/>
                  </a:lnTo>
                  <a:lnTo>
                    <a:pt x="891" y="322"/>
                  </a:lnTo>
                  <a:lnTo>
                    <a:pt x="896" y="322"/>
                  </a:lnTo>
                  <a:lnTo>
                    <a:pt x="900" y="321"/>
                  </a:lnTo>
                  <a:lnTo>
                    <a:pt x="905" y="321"/>
                  </a:lnTo>
                  <a:lnTo>
                    <a:pt x="909" y="322"/>
                  </a:lnTo>
                  <a:lnTo>
                    <a:pt x="914" y="322"/>
                  </a:lnTo>
                  <a:lnTo>
                    <a:pt x="918" y="322"/>
                  </a:lnTo>
                  <a:lnTo>
                    <a:pt x="923" y="322"/>
                  </a:lnTo>
                  <a:lnTo>
                    <a:pt x="927" y="322"/>
                  </a:lnTo>
                  <a:lnTo>
                    <a:pt x="932" y="322"/>
                  </a:lnTo>
                  <a:lnTo>
                    <a:pt x="936" y="321"/>
                  </a:lnTo>
                  <a:lnTo>
                    <a:pt x="940" y="322"/>
                  </a:lnTo>
                  <a:lnTo>
                    <a:pt x="945" y="321"/>
                  </a:lnTo>
                  <a:lnTo>
                    <a:pt x="949" y="322"/>
                  </a:lnTo>
                  <a:lnTo>
                    <a:pt x="954" y="321"/>
                  </a:lnTo>
                  <a:lnTo>
                    <a:pt x="958" y="322"/>
                  </a:lnTo>
                  <a:lnTo>
                    <a:pt x="963" y="321"/>
                  </a:lnTo>
                  <a:lnTo>
                    <a:pt x="967" y="322"/>
                  </a:lnTo>
                  <a:lnTo>
                    <a:pt x="972" y="322"/>
                  </a:lnTo>
                  <a:lnTo>
                    <a:pt x="976" y="321"/>
                  </a:lnTo>
                  <a:lnTo>
                    <a:pt x="981" y="321"/>
                  </a:lnTo>
                  <a:lnTo>
                    <a:pt x="985" y="321"/>
                  </a:lnTo>
                  <a:lnTo>
                    <a:pt x="990" y="322"/>
                  </a:lnTo>
                  <a:lnTo>
                    <a:pt x="994" y="321"/>
                  </a:lnTo>
                  <a:lnTo>
                    <a:pt x="999" y="322"/>
                  </a:lnTo>
                  <a:lnTo>
                    <a:pt x="1003" y="321"/>
                  </a:lnTo>
                  <a:lnTo>
                    <a:pt x="1008" y="322"/>
                  </a:lnTo>
                  <a:lnTo>
                    <a:pt x="1012" y="322"/>
                  </a:lnTo>
                  <a:lnTo>
                    <a:pt x="1017" y="322"/>
                  </a:lnTo>
                  <a:lnTo>
                    <a:pt x="1021" y="322"/>
                  </a:lnTo>
                  <a:lnTo>
                    <a:pt x="1026" y="322"/>
                  </a:lnTo>
                  <a:lnTo>
                    <a:pt x="1030" y="322"/>
                  </a:lnTo>
                  <a:lnTo>
                    <a:pt x="1035" y="321"/>
                  </a:lnTo>
                  <a:lnTo>
                    <a:pt x="1039" y="322"/>
                  </a:lnTo>
                  <a:lnTo>
                    <a:pt x="1043" y="322"/>
                  </a:lnTo>
                  <a:lnTo>
                    <a:pt x="1048" y="321"/>
                  </a:lnTo>
                  <a:lnTo>
                    <a:pt x="1052" y="322"/>
                  </a:lnTo>
                  <a:lnTo>
                    <a:pt x="1057" y="322"/>
                  </a:lnTo>
                  <a:lnTo>
                    <a:pt x="1061" y="321"/>
                  </a:lnTo>
                  <a:lnTo>
                    <a:pt x="1066" y="322"/>
                  </a:lnTo>
                  <a:lnTo>
                    <a:pt x="1070" y="322"/>
                  </a:lnTo>
                  <a:lnTo>
                    <a:pt x="1075" y="322"/>
                  </a:lnTo>
                  <a:lnTo>
                    <a:pt x="1079" y="322"/>
                  </a:lnTo>
                  <a:lnTo>
                    <a:pt x="1084" y="322"/>
                  </a:lnTo>
                </a:path>
              </a:pathLst>
            </a:custGeom>
            <a:noFill/>
            <a:ln w="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0" name="Freeform 888"/>
            <p:cNvSpPr>
              <a:spLocks/>
            </p:cNvSpPr>
            <p:nvPr/>
          </p:nvSpPr>
          <p:spPr bwMode="auto">
            <a:xfrm>
              <a:off x="5955774" y="851958"/>
              <a:ext cx="4010025" cy="5259387"/>
            </a:xfrm>
            <a:custGeom>
              <a:avLst/>
              <a:gdLst>
                <a:gd name="T0" fmla="*/ 9 w 1084"/>
                <a:gd name="T1" fmla="*/ 1422 h 1422"/>
                <a:gd name="T2" fmla="*/ 27 w 1084"/>
                <a:gd name="T3" fmla="*/ 1422 h 1422"/>
                <a:gd name="T4" fmla="*/ 45 w 1084"/>
                <a:gd name="T5" fmla="*/ 1422 h 1422"/>
                <a:gd name="T6" fmla="*/ 63 w 1084"/>
                <a:gd name="T7" fmla="*/ 1422 h 1422"/>
                <a:gd name="T8" fmla="*/ 81 w 1084"/>
                <a:gd name="T9" fmla="*/ 1422 h 1422"/>
                <a:gd name="T10" fmla="*/ 99 w 1084"/>
                <a:gd name="T11" fmla="*/ 1422 h 1422"/>
                <a:gd name="T12" fmla="*/ 116 w 1084"/>
                <a:gd name="T13" fmla="*/ 1422 h 1422"/>
                <a:gd name="T14" fmla="*/ 134 w 1084"/>
                <a:gd name="T15" fmla="*/ 1422 h 1422"/>
                <a:gd name="T16" fmla="*/ 152 w 1084"/>
                <a:gd name="T17" fmla="*/ 1422 h 1422"/>
                <a:gd name="T18" fmla="*/ 170 w 1084"/>
                <a:gd name="T19" fmla="*/ 1422 h 1422"/>
                <a:gd name="T20" fmla="*/ 188 w 1084"/>
                <a:gd name="T21" fmla="*/ 1422 h 1422"/>
                <a:gd name="T22" fmla="*/ 206 w 1084"/>
                <a:gd name="T23" fmla="*/ 1421 h 1422"/>
                <a:gd name="T24" fmla="*/ 224 w 1084"/>
                <a:gd name="T25" fmla="*/ 1422 h 1422"/>
                <a:gd name="T26" fmla="*/ 242 w 1084"/>
                <a:gd name="T27" fmla="*/ 1422 h 1422"/>
                <a:gd name="T28" fmla="*/ 260 w 1084"/>
                <a:gd name="T29" fmla="*/ 1422 h 1422"/>
                <a:gd name="T30" fmla="*/ 278 w 1084"/>
                <a:gd name="T31" fmla="*/ 1422 h 1422"/>
                <a:gd name="T32" fmla="*/ 296 w 1084"/>
                <a:gd name="T33" fmla="*/ 1422 h 1422"/>
                <a:gd name="T34" fmla="*/ 313 w 1084"/>
                <a:gd name="T35" fmla="*/ 1422 h 1422"/>
                <a:gd name="T36" fmla="*/ 331 w 1084"/>
                <a:gd name="T37" fmla="*/ 1422 h 1422"/>
                <a:gd name="T38" fmla="*/ 349 w 1084"/>
                <a:gd name="T39" fmla="*/ 1422 h 1422"/>
                <a:gd name="T40" fmla="*/ 367 w 1084"/>
                <a:gd name="T41" fmla="*/ 1422 h 1422"/>
                <a:gd name="T42" fmla="*/ 385 w 1084"/>
                <a:gd name="T43" fmla="*/ 1422 h 1422"/>
                <a:gd name="T44" fmla="*/ 403 w 1084"/>
                <a:gd name="T45" fmla="*/ 1422 h 1422"/>
                <a:gd name="T46" fmla="*/ 421 w 1084"/>
                <a:gd name="T47" fmla="*/ 1422 h 1422"/>
                <a:gd name="T48" fmla="*/ 439 w 1084"/>
                <a:gd name="T49" fmla="*/ 1422 h 1422"/>
                <a:gd name="T50" fmla="*/ 457 w 1084"/>
                <a:gd name="T51" fmla="*/ 1422 h 1422"/>
                <a:gd name="T52" fmla="*/ 475 w 1084"/>
                <a:gd name="T53" fmla="*/ 1422 h 1422"/>
                <a:gd name="T54" fmla="*/ 493 w 1084"/>
                <a:gd name="T55" fmla="*/ 1421 h 1422"/>
                <a:gd name="T56" fmla="*/ 511 w 1084"/>
                <a:gd name="T57" fmla="*/ 1419 h 1422"/>
                <a:gd name="T58" fmla="*/ 528 w 1084"/>
                <a:gd name="T59" fmla="*/ 453 h 1422"/>
                <a:gd name="T60" fmla="*/ 546 w 1084"/>
                <a:gd name="T61" fmla="*/ 1259 h 1422"/>
                <a:gd name="T62" fmla="*/ 564 w 1084"/>
                <a:gd name="T63" fmla="*/ 1391 h 1422"/>
                <a:gd name="T64" fmla="*/ 582 w 1084"/>
                <a:gd name="T65" fmla="*/ 1409 h 1422"/>
                <a:gd name="T66" fmla="*/ 600 w 1084"/>
                <a:gd name="T67" fmla="*/ 1417 h 1422"/>
                <a:gd name="T68" fmla="*/ 618 w 1084"/>
                <a:gd name="T69" fmla="*/ 1418 h 1422"/>
                <a:gd name="T70" fmla="*/ 636 w 1084"/>
                <a:gd name="T71" fmla="*/ 1420 h 1422"/>
                <a:gd name="T72" fmla="*/ 654 w 1084"/>
                <a:gd name="T73" fmla="*/ 1420 h 1422"/>
                <a:gd name="T74" fmla="*/ 672 w 1084"/>
                <a:gd name="T75" fmla="*/ 1419 h 1422"/>
                <a:gd name="T76" fmla="*/ 690 w 1084"/>
                <a:gd name="T77" fmla="*/ 1418 h 1422"/>
                <a:gd name="T78" fmla="*/ 708 w 1084"/>
                <a:gd name="T79" fmla="*/ 1417 h 1422"/>
                <a:gd name="T80" fmla="*/ 726 w 1084"/>
                <a:gd name="T81" fmla="*/ 1419 h 1422"/>
                <a:gd name="T82" fmla="*/ 743 w 1084"/>
                <a:gd name="T83" fmla="*/ 1416 h 1422"/>
                <a:gd name="T84" fmla="*/ 761 w 1084"/>
                <a:gd name="T85" fmla="*/ 1416 h 1422"/>
                <a:gd name="T86" fmla="*/ 779 w 1084"/>
                <a:gd name="T87" fmla="*/ 1417 h 1422"/>
                <a:gd name="T88" fmla="*/ 797 w 1084"/>
                <a:gd name="T89" fmla="*/ 1417 h 1422"/>
                <a:gd name="T90" fmla="*/ 815 w 1084"/>
                <a:gd name="T91" fmla="*/ 1420 h 1422"/>
                <a:gd name="T92" fmla="*/ 833 w 1084"/>
                <a:gd name="T93" fmla="*/ 1421 h 1422"/>
                <a:gd name="T94" fmla="*/ 851 w 1084"/>
                <a:gd name="T95" fmla="*/ 1420 h 1422"/>
                <a:gd name="T96" fmla="*/ 869 w 1084"/>
                <a:gd name="T97" fmla="*/ 1420 h 1422"/>
                <a:gd name="T98" fmla="*/ 887 w 1084"/>
                <a:gd name="T99" fmla="*/ 1419 h 1422"/>
                <a:gd name="T100" fmla="*/ 905 w 1084"/>
                <a:gd name="T101" fmla="*/ 1419 h 1422"/>
                <a:gd name="T102" fmla="*/ 923 w 1084"/>
                <a:gd name="T103" fmla="*/ 1420 h 1422"/>
                <a:gd name="T104" fmla="*/ 940 w 1084"/>
                <a:gd name="T105" fmla="*/ 1421 h 1422"/>
                <a:gd name="T106" fmla="*/ 958 w 1084"/>
                <a:gd name="T107" fmla="*/ 1420 h 1422"/>
                <a:gd name="T108" fmla="*/ 976 w 1084"/>
                <a:gd name="T109" fmla="*/ 1420 h 1422"/>
                <a:gd name="T110" fmla="*/ 994 w 1084"/>
                <a:gd name="T111" fmla="*/ 1421 h 1422"/>
                <a:gd name="T112" fmla="*/ 1012 w 1084"/>
                <a:gd name="T113" fmla="*/ 1420 h 1422"/>
                <a:gd name="T114" fmla="*/ 1030 w 1084"/>
                <a:gd name="T115" fmla="*/ 1419 h 1422"/>
                <a:gd name="T116" fmla="*/ 1048 w 1084"/>
                <a:gd name="T117" fmla="*/ 1421 h 1422"/>
                <a:gd name="T118" fmla="*/ 1066 w 1084"/>
                <a:gd name="T119" fmla="*/ 1421 h 1422"/>
                <a:gd name="T120" fmla="*/ 1084 w 1084"/>
                <a:gd name="T121" fmla="*/ 1421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4" h="1422">
                  <a:moveTo>
                    <a:pt x="0" y="1422"/>
                  </a:moveTo>
                  <a:lnTo>
                    <a:pt x="0" y="1422"/>
                  </a:lnTo>
                  <a:lnTo>
                    <a:pt x="4" y="1422"/>
                  </a:lnTo>
                  <a:lnTo>
                    <a:pt x="9" y="1422"/>
                  </a:lnTo>
                  <a:lnTo>
                    <a:pt x="13" y="1422"/>
                  </a:lnTo>
                  <a:lnTo>
                    <a:pt x="18" y="1422"/>
                  </a:lnTo>
                  <a:lnTo>
                    <a:pt x="22" y="1421"/>
                  </a:lnTo>
                  <a:lnTo>
                    <a:pt x="27" y="1422"/>
                  </a:lnTo>
                  <a:lnTo>
                    <a:pt x="31" y="1422"/>
                  </a:lnTo>
                  <a:lnTo>
                    <a:pt x="36" y="1422"/>
                  </a:lnTo>
                  <a:lnTo>
                    <a:pt x="40" y="1422"/>
                  </a:lnTo>
                  <a:lnTo>
                    <a:pt x="45" y="1422"/>
                  </a:lnTo>
                  <a:lnTo>
                    <a:pt x="49" y="1422"/>
                  </a:lnTo>
                  <a:lnTo>
                    <a:pt x="54" y="1422"/>
                  </a:lnTo>
                  <a:lnTo>
                    <a:pt x="58" y="1422"/>
                  </a:lnTo>
                  <a:lnTo>
                    <a:pt x="63" y="1422"/>
                  </a:lnTo>
                  <a:lnTo>
                    <a:pt x="67" y="1422"/>
                  </a:lnTo>
                  <a:lnTo>
                    <a:pt x="72" y="1422"/>
                  </a:lnTo>
                  <a:lnTo>
                    <a:pt x="76" y="1422"/>
                  </a:lnTo>
                  <a:lnTo>
                    <a:pt x="81" y="1422"/>
                  </a:lnTo>
                  <a:lnTo>
                    <a:pt x="85" y="1422"/>
                  </a:lnTo>
                  <a:lnTo>
                    <a:pt x="90" y="1422"/>
                  </a:lnTo>
                  <a:lnTo>
                    <a:pt x="94" y="1422"/>
                  </a:lnTo>
                  <a:lnTo>
                    <a:pt x="99" y="1422"/>
                  </a:lnTo>
                  <a:lnTo>
                    <a:pt x="103" y="1422"/>
                  </a:lnTo>
                  <a:lnTo>
                    <a:pt x="107" y="1422"/>
                  </a:lnTo>
                  <a:lnTo>
                    <a:pt x="112" y="1422"/>
                  </a:lnTo>
                  <a:lnTo>
                    <a:pt x="116" y="1422"/>
                  </a:lnTo>
                  <a:lnTo>
                    <a:pt x="121" y="1422"/>
                  </a:lnTo>
                  <a:lnTo>
                    <a:pt x="125" y="1422"/>
                  </a:lnTo>
                  <a:lnTo>
                    <a:pt x="130" y="1422"/>
                  </a:lnTo>
                  <a:lnTo>
                    <a:pt x="134" y="1422"/>
                  </a:lnTo>
                  <a:lnTo>
                    <a:pt x="139" y="1422"/>
                  </a:lnTo>
                  <a:lnTo>
                    <a:pt x="143" y="1422"/>
                  </a:lnTo>
                  <a:lnTo>
                    <a:pt x="148" y="1422"/>
                  </a:lnTo>
                  <a:lnTo>
                    <a:pt x="152" y="1422"/>
                  </a:lnTo>
                  <a:lnTo>
                    <a:pt x="157" y="1421"/>
                  </a:lnTo>
                  <a:lnTo>
                    <a:pt x="161" y="1422"/>
                  </a:lnTo>
                  <a:lnTo>
                    <a:pt x="166" y="1422"/>
                  </a:lnTo>
                  <a:lnTo>
                    <a:pt x="170" y="1422"/>
                  </a:lnTo>
                  <a:lnTo>
                    <a:pt x="175" y="1422"/>
                  </a:lnTo>
                  <a:lnTo>
                    <a:pt x="179" y="1422"/>
                  </a:lnTo>
                  <a:lnTo>
                    <a:pt x="184" y="1422"/>
                  </a:lnTo>
                  <a:lnTo>
                    <a:pt x="188" y="1422"/>
                  </a:lnTo>
                  <a:lnTo>
                    <a:pt x="193" y="1422"/>
                  </a:lnTo>
                  <a:lnTo>
                    <a:pt x="197" y="1422"/>
                  </a:lnTo>
                  <a:lnTo>
                    <a:pt x="202" y="1422"/>
                  </a:lnTo>
                  <a:lnTo>
                    <a:pt x="206" y="1421"/>
                  </a:lnTo>
                  <a:lnTo>
                    <a:pt x="210" y="1422"/>
                  </a:lnTo>
                  <a:lnTo>
                    <a:pt x="215" y="1422"/>
                  </a:lnTo>
                  <a:lnTo>
                    <a:pt x="219" y="1422"/>
                  </a:lnTo>
                  <a:lnTo>
                    <a:pt x="224" y="1422"/>
                  </a:lnTo>
                  <a:lnTo>
                    <a:pt x="228" y="1422"/>
                  </a:lnTo>
                  <a:lnTo>
                    <a:pt x="233" y="1422"/>
                  </a:lnTo>
                  <a:lnTo>
                    <a:pt x="237" y="1422"/>
                  </a:lnTo>
                  <a:lnTo>
                    <a:pt x="242" y="1422"/>
                  </a:lnTo>
                  <a:lnTo>
                    <a:pt x="246" y="1422"/>
                  </a:lnTo>
                  <a:lnTo>
                    <a:pt x="251" y="1422"/>
                  </a:lnTo>
                  <a:lnTo>
                    <a:pt x="255" y="1422"/>
                  </a:lnTo>
                  <a:lnTo>
                    <a:pt x="260" y="1422"/>
                  </a:lnTo>
                  <a:lnTo>
                    <a:pt x="264" y="1422"/>
                  </a:lnTo>
                  <a:lnTo>
                    <a:pt x="269" y="1422"/>
                  </a:lnTo>
                  <a:lnTo>
                    <a:pt x="273" y="1422"/>
                  </a:lnTo>
                  <a:lnTo>
                    <a:pt x="278" y="1422"/>
                  </a:lnTo>
                  <a:lnTo>
                    <a:pt x="282" y="1422"/>
                  </a:lnTo>
                  <a:lnTo>
                    <a:pt x="287" y="1422"/>
                  </a:lnTo>
                  <a:lnTo>
                    <a:pt x="291" y="1422"/>
                  </a:lnTo>
                  <a:lnTo>
                    <a:pt x="296" y="1422"/>
                  </a:lnTo>
                  <a:lnTo>
                    <a:pt x="300" y="1422"/>
                  </a:lnTo>
                  <a:lnTo>
                    <a:pt x="305" y="1422"/>
                  </a:lnTo>
                  <a:lnTo>
                    <a:pt x="309" y="1422"/>
                  </a:lnTo>
                  <a:lnTo>
                    <a:pt x="313" y="1422"/>
                  </a:lnTo>
                  <a:lnTo>
                    <a:pt x="318" y="1422"/>
                  </a:lnTo>
                  <a:lnTo>
                    <a:pt x="322" y="1422"/>
                  </a:lnTo>
                  <a:lnTo>
                    <a:pt x="327" y="1422"/>
                  </a:lnTo>
                  <a:lnTo>
                    <a:pt x="331" y="1422"/>
                  </a:lnTo>
                  <a:lnTo>
                    <a:pt x="336" y="1422"/>
                  </a:lnTo>
                  <a:lnTo>
                    <a:pt x="340" y="1422"/>
                  </a:lnTo>
                  <a:lnTo>
                    <a:pt x="345" y="1422"/>
                  </a:lnTo>
                  <a:lnTo>
                    <a:pt x="349" y="1422"/>
                  </a:lnTo>
                  <a:lnTo>
                    <a:pt x="354" y="1422"/>
                  </a:lnTo>
                  <a:lnTo>
                    <a:pt x="358" y="1422"/>
                  </a:lnTo>
                  <a:lnTo>
                    <a:pt x="363" y="1422"/>
                  </a:lnTo>
                  <a:lnTo>
                    <a:pt x="367" y="1422"/>
                  </a:lnTo>
                  <a:lnTo>
                    <a:pt x="372" y="1422"/>
                  </a:lnTo>
                  <a:lnTo>
                    <a:pt x="376" y="1422"/>
                  </a:lnTo>
                  <a:lnTo>
                    <a:pt x="381" y="1422"/>
                  </a:lnTo>
                  <a:lnTo>
                    <a:pt x="385" y="1422"/>
                  </a:lnTo>
                  <a:lnTo>
                    <a:pt x="390" y="1422"/>
                  </a:lnTo>
                  <a:lnTo>
                    <a:pt x="394" y="1422"/>
                  </a:lnTo>
                  <a:lnTo>
                    <a:pt x="399" y="1422"/>
                  </a:lnTo>
                  <a:lnTo>
                    <a:pt x="403" y="1422"/>
                  </a:lnTo>
                  <a:lnTo>
                    <a:pt x="408" y="1422"/>
                  </a:lnTo>
                  <a:lnTo>
                    <a:pt x="412" y="1421"/>
                  </a:lnTo>
                  <a:lnTo>
                    <a:pt x="417" y="1422"/>
                  </a:lnTo>
                  <a:lnTo>
                    <a:pt x="421" y="1422"/>
                  </a:lnTo>
                  <a:lnTo>
                    <a:pt x="425" y="1422"/>
                  </a:lnTo>
                  <a:lnTo>
                    <a:pt x="430" y="1422"/>
                  </a:lnTo>
                  <a:lnTo>
                    <a:pt x="434" y="1422"/>
                  </a:lnTo>
                  <a:lnTo>
                    <a:pt x="439" y="1422"/>
                  </a:lnTo>
                  <a:lnTo>
                    <a:pt x="443" y="1422"/>
                  </a:lnTo>
                  <a:lnTo>
                    <a:pt x="448" y="1422"/>
                  </a:lnTo>
                  <a:lnTo>
                    <a:pt x="452" y="1422"/>
                  </a:lnTo>
                  <a:lnTo>
                    <a:pt x="457" y="1422"/>
                  </a:lnTo>
                  <a:lnTo>
                    <a:pt x="461" y="1422"/>
                  </a:lnTo>
                  <a:lnTo>
                    <a:pt x="466" y="1422"/>
                  </a:lnTo>
                  <a:lnTo>
                    <a:pt x="470" y="1421"/>
                  </a:lnTo>
                  <a:lnTo>
                    <a:pt x="475" y="1422"/>
                  </a:lnTo>
                  <a:lnTo>
                    <a:pt x="479" y="1421"/>
                  </a:lnTo>
                  <a:lnTo>
                    <a:pt x="484" y="1421"/>
                  </a:lnTo>
                  <a:lnTo>
                    <a:pt x="488" y="1421"/>
                  </a:lnTo>
                  <a:lnTo>
                    <a:pt x="493" y="1421"/>
                  </a:lnTo>
                  <a:lnTo>
                    <a:pt x="497" y="1422"/>
                  </a:lnTo>
                  <a:lnTo>
                    <a:pt x="502" y="1421"/>
                  </a:lnTo>
                  <a:lnTo>
                    <a:pt x="506" y="1421"/>
                  </a:lnTo>
                  <a:lnTo>
                    <a:pt x="511" y="1419"/>
                  </a:lnTo>
                  <a:lnTo>
                    <a:pt x="515" y="1410"/>
                  </a:lnTo>
                  <a:lnTo>
                    <a:pt x="519" y="1368"/>
                  </a:lnTo>
                  <a:lnTo>
                    <a:pt x="524" y="1045"/>
                  </a:lnTo>
                  <a:lnTo>
                    <a:pt x="528" y="453"/>
                  </a:lnTo>
                  <a:lnTo>
                    <a:pt x="533" y="0"/>
                  </a:lnTo>
                  <a:lnTo>
                    <a:pt x="537" y="588"/>
                  </a:lnTo>
                  <a:lnTo>
                    <a:pt x="542" y="1043"/>
                  </a:lnTo>
                  <a:lnTo>
                    <a:pt x="546" y="1259"/>
                  </a:lnTo>
                  <a:lnTo>
                    <a:pt x="551" y="1335"/>
                  </a:lnTo>
                  <a:lnTo>
                    <a:pt x="555" y="1373"/>
                  </a:lnTo>
                  <a:lnTo>
                    <a:pt x="560" y="1388"/>
                  </a:lnTo>
                  <a:lnTo>
                    <a:pt x="564" y="1391"/>
                  </a:lnTo>
                  <a:lnTo>
                    <a:pt x="569" y="1406"/>
                  </a:lnTo>
                  <a:lnTo>
                    <a:pt x="573" y="1412"/>
                  </a:lnTo>
                  <a:lnTo>
                    <a:pt x="578" y="1411"/>
                  </a:lnTo>
                  <a:lnTo>
                    <a:pt x="582" y="1409"/>
                  </a:lnTo>
                  <a:lnTo>
                    <a:pt x="587" y="1410"/>
                  </a:lnTo>
                  <a:lnTo>
                    <a:pt x="591" y="1412"/>
                  </a:lnTo>
                  <a:lnTo>
                    <a:pt x="596" y="1409"/>
                  </a:lnTo>
                  <a:lnTo>
                    <a:pt x="600" y="1417"/>
                  </a:lnTo>
                  <a:lnTo>
                    <a:pt x="605" y="1415"/>
                  </a:lnTo>
                  <a:lnTo>
                    <a:pt x="609" y="1414"/>
                  </a:lnTo>
                  <a:lnTo>
                    <a:pt x="614" y="1415"/>
                  </a:lnTo>
                  <a:lnTo>
                    <a:pt x="618" y="1418"/>
                  </a:lnTo>
                  <a:lnTo>
                    <a:pt x="623" y="1417"/>
                  </a:lnTo>
                  <a:lnTo>
                    <a:pt x="627" y="1418"/>
                  </a:lnTo>
                  <a:lnTo>
                    <a:pt x="631" y="1418"/>
                  </a:lnTo>
                  <a:lnTo>
                    <a:pt x="636" y="1420"/>
                  </a:lnTo>
                  <a:lnTo>
                    <a:pt x="640" y="1419"/>
                  </a:lnTo>
                  <a:lnTo>
                    <a:pt x="645" y="1416"/>
                  </a:lnTo>
                  <a:lnTo>
                    <a:pt x="649" y="1416"/>
                  </a:lnTo>
                  <a:lnTo>
                    <a:pt x="654" y="1420"/>
                  </a:lnTo>
                  <a:lnTo>
                    <a:pt x="658" y="1418"/>
                  </a:lnTo>
                  <a:lnTo>
                    <a:pt x="663" y="1419"/>
                  </a:lnTo>
                  <a:lnTo>
                    <a:pt x="667" y="1419"/>
                  </a:lnTo>
                  <a:lnTo>
                    <a:pt x="672" y="1419"/>
                  </a:lnTo>
                  <a:lnTo>
                    <a:pt x="676" y="1417"/>
                  </a:lnTo>
                  <a:lnTo>
                    <a:pt x="681" y="1416"/>
                  </a:lnTo>
                  <a:lnTo>
                    <a:pt x="685" y="1415"/>
                  </a:lnTo>
                  <a:lnTo>
                    <a:pt x="690" y="1418"/>
                  </a:lnTo>
                  <a:lnTo>
                    <a:pt x="694" y="1419"/>
                  </a:lnTo>
                  <a:lnTo>
                    <a:pt x="699" y="1420"/>
                  </a:lnTo>
                  <a:lnTo>
                    <a:pt x="703" y="1418"/>
                  </a:lnTo>
                  <a:lnTo>
                    <a:pt x="708" y="1417"/>
                  </a:lnTo>
                  <a:lnTo>
                    <a:pt x="712" y="1419"/>
                  </a:lnTo>
                  <a:lnTo>
                    <a:pt x="717" y="1419"/>
                  </a:lnTo>
                  <a:lnTo>
                    <a:pt x="721" y="1418"/>
                  </a:lnTo>
                  <a:lnTo>
                    <a:pt x="726" y="1419"/>
                  </a:lnTo>
                  <a:lnTo>
                    <a:pt x="730" y="1417"/>
                  </a:lnTo>
                  <a:lnTo>
                    <a:pt x="734" y="1416"/>
                  </a:lnTo>
                  <a:lnTo>
                    <a:pt x="739" y="1419"/>
                  </a:lnTo>
                  <a:lnTo>
                    <a:pt x="743" y="1416"/>
                  </a:lnTo>
                  <a:lnTo>
                    <a:pt x="748" y="1415"/>
                  </a:lnTo>
                  <a:lnTo>
                    <a:pt x="752" y="1417"/>
                  </a:lnTo>
                  <a:lnTo>
                    <a:pt x="757" y="1416"/>
                  </a:lnTo>
                  <a:lnTo>
                    <a:pt x="761" y="1416"/>
                  </a:lnTo>
                  <a:lnTo>
                    <a:pt x="766" y="1419"/>
                  </a:lnTo>
                  <a:lnTo>
                    <a:pt x="770" y="1418"/>
                  </a:lnTo>
                  <a:lnTo>
                    <a:pt x="775" y="1416"/>
                  </a:lnTo>
                  <a:lnTo>
                    <a:pt x="779" y="1417"/>
                  </a:lnTo>
                  <a:lnTo>
                    <a:pt x="784" y="1418"/>
                  </a:lnTo>
                  <a:lnTo>
                    <a:pt x="788" y="1418"/>
                  </a:lnTo>
                  <a:lnTo>
                    <a:pt x="793" y="1419"/>
                  </a:lnTo>
                  <a:lnTo>
                    <a:pt x="797" y="1417"/>
                  </a:lnTo>
                  <a:lnTo>
                    <a:pt x="802" y="1418"/>
                  </a:lnTo>
                  <a:lnTo>
                    <a:pt x="806" y="1418"/>
                  </a:lnTo>
                  <a:lnTo>
                    <a:pt x="811" y="1418"/>
                  </a:lnTo>
                  <a:lnTo>
                    <a:pt x="815" y="1420"/>
                  </a:lnTo>
                  <a:lnTo>
                    <a:pt x="820" y="1419"/>
                  </a:lnTo>
                  <a:lnTo>
                    <a:pt x="824" y="1421"/>
                  </a:lnTo>
                  <a:lnTo>
                    <a:pt x="829" y="1419"/>
                  </a:lnTo>
                  <a:lnTo>
                    <a:pt x="833" y="1421"/>
                  </a:lnTo>
                  <a:lnTo>
                    <a:pt x="837" y="1418"/>
                  </a:lnTo>
                  <a:lnTo>
                    <a:pt x="842" y="1420"/>
                  </a:lnTo>
                  <a:lnTo>
                    <a:pt x="846" y="1419"/>
                  </a:lnTo>
                  <a:lnTo>
                    <a:pt x="851" y="1420"/>
                  </a:lnTo>
                  <a:lnTo>
                    <a:pt x="855" y="1417"/>
                  </a:lnTo>
                  <a:lnTo>
                    <a:pt x="860" y="1419"/>
                  </a:lnTo>
                  <a:lnTo>
                    <a:pt x="864" y="1417"/>
                  </a:lnTo>
                  <a:lnTo>
                    <a:pt x="869" y="1420"/>
                  </a:lnTo>
                  <a:lnTo>
                    <a:pt x="873" y="1420"/>
                  </a:lnTo>
                  <a:lnTo>
                    <a:pt x="878" y="1420"/>
                  </a:lnTo>
                  <a:lnTo>
                    <a:pt x="882" y="1419"/>
                  </a:lnTo>
                  <a:lnTo>
                    <a:pt x="887" y="1419"/>
                  </a:lnTo>
                  <a:lnTo>
                    <a:pt x="891" y="1420"/>
                  </a:lnTo>
                  <a:lnTo>
                    <a:pt x="896" y="1420"/>
                  </a:lnTo>
                  <a:lnTo>
                    <a:pt x="900" y="1419"/>
                  </a:lnTo>
                  <a:lnTo>
                    <a:pt x="905" y="1419"/>
                  </a:lnTo>
                  <a:lnTo>
                    <a:pt x="909" y="1421"/>
                  </a:lnTo>
                  <a:lnTo>
                    <a:pt x="914" y="1421"/>
                  </a:lnTo>
                  <a:lnTo>
                    <a:pt x="918" y="1420"/>
                  </a:lnTo>
                  <a:lnTo>
                    <a:pt x="923" y="1420"/>
                  </a:lnTo>
                  <a:lnTo>
                    <a:pt x="927" y="1420"/>
                  </a:lnTo>
                  <a:lnTo>
                    <a:pt x="932" y="1421"/>
                  </a:lnTo>
                  <a:lnTo>
                    <a:pt x="936" y="1420"/>
                  </a:lnTo>
                  <a:lnTo>
                    <a:pt x="940" y="1421"/>
                  </a:lnTo>
                  <a:lnTo>
                    <a:pt x="945" y="1421"/>
                  </a:lnTo>
                  <a:lnTo>
                    <a:pt x="949" y="1421"/>
                  </a:lnTo>
                  <a:lnTo>
                    <a:pt x="954" y="1419"/>
                  </a:lnTo>
                  <a:lnTo>
                    <a:pt x="958" y="1420"/>
                  </a:lnTo>
                  <a:lnTo>
                    <a:pt x="963" y="1420"/>
                  </a:lnTo>
                  <a:lnTo>
                    <a:pt x="967" y="1420"/>
                  </a:lnTo>
                  <a:lnTo>
                    <a:pt x="972" y="1421"/>
                  </a:lnTo>
                  <a:lnTo>
                    <a:pt x="976" y="1420"/>
                  </a:lnTo>
                  <a:lnTo>
                    <a:pt x="981" y="1421"/>
                  </a:lnTo>
                  <a:lnTo>
                    <a:pt x="985" y="1421"/>
                  </a:lnTo>
                  <a:lnTo>
                    <a:pt x="990" y="1421"/>
                  </a:lnTo>
                  <a:lnTo>
                    <a:pt x="994" y="1421"/>
                  </a:lnTo>
                  <a:lnTo>
                    <a:pt x="999" y="1420"/>
                  </a:lnTo>
                  <a:lnTo>
                    <a:pt x="1003" y="1420"/>
                  </a:lnTo>
                  <a:lnTo>
                    <a:pt x="1008" y="1421"/>
                  </a:lnTo>
                  <a:lnTo>
                    <a:pt x="1012" y="1420"/>
                  </a:lnTo>
                  <a:lnTo>
                    <a:pt x="1017" y="1421"/>
                  </a:lnTo>
                  <a:lnTo>
                    <a:pt x="1021" y="1421"/>
                  </a:lnTo>
                  <a:lnTo>
                    <a:pt x="1026" y="1421"/>
                  </a:lnTo>
                  <a:lnTo>
                    <a:pt x="1030" y="1419"/>
                  </a:lnTo>
                  <a:lnTo>
                    <a:pt x="1035" y="1421"/>
                  </a:lnTo>
                  <a:lnTo>
                    <a:pt x="1039" y="1421"/>
                  </a:lnTo>
                  <a:lnTo>
                    <a:pt x="1043" y="1420"/>
                  </a:lnTo>
                  <a:lnTo>
                    <a:pt x="1048" y="1421"/>
                  </a:lnTo>
                  <a:lnTo>
                    <a:pt x="1052" y="1421"/>
                  </a:lnTo>
                  <a:lnTo>
                    <a:pt x="1057" y="1421"/>
                  </a:lnTo>
                  <a:lnTo>
                    <a:pt x="1061" y="1421"/>
                  </a:lnTo>
                  <a:lnTo>
                    <a:pt x="1066" y="1421"/>
                  </a:lnTo>
                  <a:lnTo>
                    <a:pt x="1070" y="1421"/>
                  </a:lnTo>
                  <a:lnTo>
                    <a:pt x="1075" y="1421"/>
                  </a:lnTo>
                  <a:lnTo>
                    <a:pt x="1079" y="1421"/>
                  </a:lnTo>
                  <a:lnTo>
                    <a:pt x="1084" y="1421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1" name="Rectangle 889"/>
            <p:cNvSpPr>
              <a:spLocks noChangeArrowheads="1"/>
            </p:cNvSpPr>
            <p:nvPr/>
          </p:nvSpPr>
          <p:spPr bwMode="auto">
            <a:xfrm>
              <a:off x="7860774" y="693034"/>
              <a:ext cx="20197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2.7</a:t>
              </a:r>
              <a:r>
                <a:rPr kumimoji="0" lang="pl-PL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962059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358</Words>
  <Application>Microsoft Office PowerPoint</Application>
  <PresentationFormat>Panoramiczny</PresentationFormat>
  <Paragraphs>305</Paragraphs>
  <Slides>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Segoe UI</vt:lpstr>
      <vt:lpstr>Motyw pakietu Office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Rogozińska</dc:creator>
  <cp:lastModifiedBy>Nadia Sawicka-Gutaj</cp:lastModifiedBy>
  <cp:revision>6</cp:revision>
  <dcterms:created xsi:type="dcterms:W3CDTF">2024-03-04T17:41:03Z</dcterms:created>
  <dcterms:modified xsi:type="dcterms:W3CDTF">2024-03-05T20:07:42Z</dcterms:modified>
</cp:coreProperties>
</file>