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69"/>
    <a:srgbClr val="65AA00"/>
    <a:srgbClr val="0092F7"/>
    <a:srgbClr val="AA0065"/>
    <a:srgbClr val="960059"/>
    <a:srgbClr val="860050"/>
    <a:srgbClr val="DA0082"/>
    <a:srgbClr val="920057"/>
    <a:srgbClr val="8A0052"/>
    <a:srgbClr val="0042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D41B02-68D0-44E7-8B14-DF843EBEAC44}" v="1" dt="2024-07-15T11:51:24.1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39" autoAdjust="0"/>
    <p:restoredTop sz="94660"/>
  </p:normalViewPr>
  <p:slideViewPr>
    <p:cSldViewPr snapToGrid="0">
      <p:cViewPr varScale="1">
        <p:scale>
          <a:sx n="82" d="100"/>
          <a:sy n="82" d="100"/>
        </p:scale>
        <p:origin x="490"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ycock, Joseph" userId="c4bfcbf4-3ccc-440e-b317-559baf184f0d" providerId="ADAL" clId="{1ED41B02-68D0-44E7-8B14-DF843EBEAC44}"/>
    <pc:docChg chg="undo custSel delSld modSld">
      <pc:chgData name="Laycock, Joseph" userId="c4bfcbf4-3ccc-440e-b317-559baf184f0d" providerId="ADAL" clId="{1ED41B02-68D0-44E7-8B14-DF843EBEAC44}" dt="2024-07-15T11:53:41.059" v="37" actId="1036"/>
      <pc:docMkLst>
        <pc:docMk/>
      </pc:docMkLst>
      <pc:sldChg chg="addSp delSp modSp mod">
        <pc:chgData name="Laycock, Joseph" userId="c4bfcbf4-3ccc-440e-b317-559baf184f0d" providerId="ADAL" clId="{1ED41B02-68D0-44E7-8B14-DF843EBEAC44}" dt="2024-07-15T11:53:41.059" v="37" actId="1036"/>
        <pc:sldMkLst>
          <pc:docMk/>
          <pc:sldMk cId="2867428870" sldId="268"/>
        </pc:sldMkLst>
        <pc:spChg chg="del">
          <ac:chgData name="Laycock, Joseph" userId="c4bfcbf4-3ccc-440e-b317-559baf184f0d" providerId="ADAL" clId="{1ED41B02-68D0-44E7-8B14-DF843EBEAC44}" dt="2024-07-15T11:51:23.631" v="26" actId="478"/>
          <ac:spMkLst>
            <pc:docMk/>
            <pc:sldMk cId="2867428870" sldId="268"/>
            <ac:spMk id="2" creationId="{F36A2367-4C1F-DF61-526E-3B5E7804B265}"/>
          </ac:spMkLst>
        </pc:spChg>
        <pc:spChg chg="add mod">
          <ac:chgData name="Laycock, Joseph" userId="c4bfcbf4-3ccc-440e-b317-559baf184f0d" providerId="ADAL" clId="{1ED41B02-68D0-44E7-8B14-DF843EBEAC44}" dt="2024-07-15T11:51:24.104" v="27"/>
          <ac:spMkLst>
            <pc:docMk/>
            <pc:sldMk cId="2867428870" sldId="268"/>
            <ac:spMk id="3" creationId="{FD34606C-EA97-7663-BB9D-C3F0F7BDC66C}"/>
          </ac:spMkLst>
        </pc:spChg>
        <pc:spChg chg="mod">
          <ac:chgData name="Laycock, Joseph" userId="c4bfcbf4-3ccc-440e-b317-559baf184f0d" providerId="ADAL" clId="{1ED41B02-68D0-44E7-8B14-DF843EBEAC44}" dt="2024-07-15T11:51:24.104" v="27"/>
          <ac:spMkLst>
            <pc:docMk/>
            <pc:sldMk cId="2867428870" sldId="268"/>
            <ac:spMk id="6" creationId="{B3109C40-24B0-530F-B943-C9454D97F08C}"/>
          </ac:spMkLst>
        </pc:spChg>
        <pc:spChg chg="add mod">
          <ac:chgData name="Laycock, Joseph" userId="c4bfcbf4-3ccc-440e-b317-559baf184f0d" providerId="ADAL" clId="{1ED41B02-68D0-44E7-8B14-DF843EBEAC44}" dt="2024-07-15T11:53:41.059" v="37" actId="1036"/>
          <ac:spMkLst>
            <pc:docMk/>
            <pc:sldMk cId="2867428870" sldId="268"/>
            <ac:spMk id="7" creationId="{25603E30-528E-B2F5-E856-52530044094A}"/>
          </ac:spMkLst>
        </pc:spChg>
        <pc:spChg chg="add mod">
          <ac:chgData name="Laycock, Joseph" userId="c4bfcbf4-3ccc-440e-b317-559baf184f0d" providerId="ADAL" clId="{1ED41B02-68D0-44E7-8B14-DF843EBEAC44}" dt="2024-07-15T11:52:30.835" v="29" actId="207"/>
          <ac:spMkLst>
            <pc:docMk/>
            <pc:sldMk cId="2867428870" sldId="268"/>
            <ac:spMk id="8" creationId="{D3BC9B1C-B345-ABE8-8808-BE8AEA6C978D}"/>
          </ac:spMkLst>
        </pc:spChg>
        <pc:spChg chg="mod">
          <ac:chgData name="Laycock, Joseph" userId="c4bfcbf4-3ccc-440e-b317-559baf184f0d" providerId="ADAL" clId="{1ED41B02-68D0-44E7-8B14-DF843EBEAC44}" dt="2024-07-15T11:51:24.104" v="27"/>
          <ac:spMkLst>
            <pc:docMk/>
            <pc:sldMk cId="2867428870" sldId="268"/>
            <ac:spMk id="10" creationId="{91D482D8-3DDF-BF98-8096-E5F7A91993CA}"/>
          </ac:spMkLst>
        </pc:spChg>
        <pc:spChg chg="mod">
          <ac:chgData name="Laycock, Joseph" userId="c4bfcbf4-3ccc-440e-b317-559baf184f0d" providerId="ADAL" clId="{1ED41B02-68D0-44E7-8B14-DF843EBEAC44}" dt="2024-07-15T11:51:24.104" v="27"/>
          <ac:spMkLst>
            <pc:docMk/>
            <pc:sldMk cId="2867428870" sldId="268"/>
            <ac:spMk id="11" creationId="{21E945C8-0854-7486-92AE-B42A5F77EE14}"/>
          </ac:spMkLst>
        </pc:spChg>
        <pc:spChg chg="add mod">
          <ac:chgData name="Laycock, Joseph" userId="c4bfcbf4-3ccc-440e-b317-559baf184f0d" providerId="ADAL" clId="{1ED41B02-68D0-44E7-8B14-DF843EBEAC44}" dt="2024-07-15T11:51:24.104" v="27"/>
          <ac:spMkLst>
            <pc:docMk/>
            <pc:sldMk cId="2867428870" sldId="268"/>
            <ac:spMk id="12" creationId="{39A3CC94-5934-9E9E-65E5-4D7B8656B003}"/>
          </ac:spMkLst>
        </pc:spChg>
        <pc:spChg chg="add mod">
          <ac:chgData name="Laycock, Joseph" userId="c4bfcbf4-3ccc-440e-b317-559baf184f0d" providerId="ADAL" clId="{1ED41B02-68D0-44E7-8B14-DF843EBEAC44}" dt="2024-07-15T11:51:24.104" v="27"/>
          <ac:spMkLst>
            <pc:docMk/>
            <pc:sldMk cId="2867428870" sldId="268"/>
            <ac:spMk id="13" creationId="{9BB34EC4-58AA-B840-DED0-7AAB774DEC2F}"/>
          </ac:spMkLst>
        </pc:spChg>
        <pc:spChg chg="add mod">
          <ac:chgData name="Laycock, Joseph" userId="c4bfcbf4-3ccc-440e-b317-559baf184f0d" providerId="ADAL" clId="{1ED41B02-68D0-44E7-8B14-DF843EBEAC44}" dt="2024-07-15T11:51:24.104" v="27"/>
          <ac:spMkLst>
            <pc:docMk/>
            <pc:sldMk cId="2867428870" sldId="268"/>
            <ac:spMk id="18" creationId="{9AEE4784-D295-8773-0E29-1CA9D70672DF}"/>
          </ac:spMkLst>
        </pc:spChg>
        <pc:spChg chg="add mod">
          <ac:chgData name="Laycock, Joseph" userId="c4bfcbf4-3ccc-440e-b317-559baf184f0d" providerId="ADAL" clId="{1ED41B02-68D0-44E7-8B14-DF843EBEAC44}" dt="2024-07-15T11:51:24.104" v="27"/>
          <ac:spMkLst>
            <pc:docMk/>
            <pc:sldMk cId="2867428870" sldId="268"/>
            <ac:spMk id="19" creationId="{D0794050-CEBE-0F29-4CE2-78C3BBB0A463}"/>
          </ac:spMkLst>
        </pc:spChg>
        <pc:spChg chg="add mod">
          <ac:chgData name="Laycock, Joseph" userId="c4bfcbf4-3ccc-440e-b317-559baf184f0d" providerId="ADAL" clId="{1ED41B02-68D0-44E7-8B14-DF843EBEAC44}" dt="2024-07-15T11:51:24.104" v="27"/>
          <ac:spMkLst>
            <pc:docMk/>
            <pc:sldMk cId="2867428870" sldId="268"/>
            <ac:spMk id="20" creationId="{31C52BB2-7E5C-F4C0-92AE-EADABF700147}"/>
          </ac:spMkLst>
        </pc:spChg>
        <pc:spChg chg="add mod">
          <ac:chgData name="Laycock, Joseph" userId="c4bfcbf4-3ccc-440e-b317-559baf184f0d" providerId="ADAL" clId="{1ED41B02-68D0-44E7-8B14-DF843EBEAC44}" dt="2024-07-15T11:51:24.104" v="27"/>
          <ac:spMkLst>
            <pc:docMk/>
            <pc:sldMk cId="2867428870" sldId="268"/>
            <ac:spMk id="21" creationId="{611A67E2-194F-4D0A-6A6B-3E21BAA3744F}"/>
          </ac:spMkLst>
        </pc:spChg>
        <pc:spChg chg="add mod">
          <ac:chgData name="Laycock, Joseph" userId="c4bfcbf4-3ccc-440e-b317-559baf184f0d" providerId="ADAL" clId="{1ED41B02-68D0-44E7-8B14-DF843EBEAC44}" dt="2024-07-15T11:51:24.104" v="27"/>
          <ac:spMkLst>
            <pc:docMk/>
            <pc:sldMk cId="2867428870" sldId="268"/>
            <ac:spMk id="22" creationId="{4CC6CFBE-C59D-24E7-849D-822CE6B0BF4D}"/>
          </ac:spMkLst>
        </pc:spChg>
        <pc:spChg chg="add mod">
          <ac:chgData name="Laycock, Joseph" userId="c4bfcbf4-3ccc-440e-b317-559baf184f0d" providerId="ADAL" clId="{1ED41B02-68D0-44E7-8B14-DF843EBEAC44}" dt="2024-07-15T11:52:41.025" v="31" actId="207"/>
          <ac:spMkLst>
            <pc:docMk/>
            <pc:sldMk cId="2867428870" sldId="268"/>
            <ac:spMk id="23" creationId="{EE01726D-81C6-8B0C-B0B8-63B0AB64B0C9}"/>
          </ac:spMkLst>
        </pc:spChg>
        <pc:spChg chg="mod">
          <ac:chgData name="Laycock, Joseph" userId="c4bfcbf4-3ccc-440e-b317-559baf184f0d" providerId="ADAL" clId="{1ED41B02-68D0-44E7-8B14-DF843EBEAC44}" dt="2024-07-15T11:50:12.990" v="6"/>
          <ac:spMkLst>
            <pc:docMk/>
            <pc:sldMk cId="2867428870" sldId="268"/>
            <ac:spMk id="24" creationId="{00000000-0000-0000-0000-000000000000}"/>
          </ac:spMkLst>
        </pc:spChg>
        <pc:spChg chg="mod">
          <ac:chgData name="Laycock, Joseph" userId="c4bfcbf4-3ccc-440e-b317-559baf184f0d" providerId="ADAL" clId="{1ED41B02-68D0-44E7-8B14-DF843EBEAC44}" dt="2024-07-15T11:50:29.563" v="11" actId="20577"/>
          <ac:spMkLst>
            <pc:docMk/>
            <pc:sldMk cId="2867428870" sldId="268"/>
            <ac:spMk id="25" creationId="{00000000-0000-0000-0000-000000000000}"/>
          </ac:spMkLst>
        </pc:spChg>
        <pc:spChg chg="del">
          <ac:chgData name="Laycock, Joseph" userId="c4bfcbf4-3ccc-440e-b317-559baf184f0d" providerId="ADAL" clId="{1ED41B02-68D0-44E7-8B14-DF843EBEAC44}" dt="2024-07-15T11:51:23.631" v="26" actId="478"/>
          <ac:spMkLst>
            <pc:docMk/>
            <pc:sldMk cId="2867428870" sldId="268"/>
            <ac:spMk id="26" creationId="{00000000-0000-0000-0000-000000000000}"/>
          </ac:spMkLst>
        </pc:spChg>
        <pc:spChg chg="mod">
          <ac:chgData name="Laycock, Joseph" userId="c4bfcbf4-3ccc-440e-b317-559baf184f0d" providerId="ADAL" clId="{1ED41B02-68D0-44E7-8B14-DF843EBEAC44}" dt="2024-07-15T11:50:54.506" v="25" actId="20577"/>
          <ac:spMkLst>
            <pc:docMk/>
            <pc:sldMk cId="2867428870" sldId="268"/>
            <ac:spMk id="27" creationId="{00000000-0000-0000-0000-000000000000}"/>
          </ac:spMkLst>
        </pc:spChg>
        <pc:spChg chg="mod">
          <ac:chgData name="Laycock, Joseph" userId="c4bfcbf4-3ccc-440e-b317-559baf184f0d" providerId="ADAL" clId="{1ED41B02-68D0-44E7-8B14-DF843EBEAC44}" dt="2024-07-15T11:50:45.218" v="15" actId="1035"/>
          <ac:spMkLst>
            <pc:docMk/>
            <pc:sldMk cId="2867428870" sldId="268"/>
            <ac:spMk id="28" creationId="{00000000-0000-0000-0000-000000000000}"/>
          </ac:spMkLst>
        </pc:spChg>
        <pc:spChg chg="add mod">
          <ac:chgData name="Laycock, Joseph" userId="c4bfcbf4-3ccc-440e-b317-559baf184f0d" providerId="ADAL" clId="{1ED41B02-68D0-44E7-8B14-DF843EBEAC44}" dt="2024-07-15T11:51:24.104" v="27"/>
          <ac:spMkLst>
            <pc:docMk/>
            <pc:sldMk cId="2867428870" sldId="268"/>
            <ac:spMk id="29" creationId="{39B7891B-7589-D4C4-F61D-AB1435F0247B}"/>
          </ac:spMkLst>
        </pc:spChg>
        <pc:spChg chg="add mod">
          <ac:chgData name="Laycock, Joseph" userId="c4bfcbf4-3ccc-440e-b317-559baf184f0d" providerId="ADAL" clId="{1ED41B02-68D0-44E7-8B14-DF843EBEAC44}" dt="2024-07-15T11:52:16.694" v="28" actId="2085"/>
          <ac:spMkLst>
            <pc:docMk/>
            <pc:sldMk cId="2867428870" sldId="268"/>
            <ac:spMk id="30" creationId="{94A7CFDB-C2AA-544B-BAB4-D1898B4ADE7B}"/>
          </ac:spMkLst>
        </pc:spChg>
        <pc:spChg chg="add mod">
          <ac:chgData name="Laycock, Joseph" userId="c4bfcbf4-3ccc-440e-b317-559baf184f0d" providerId="ADAL" clId="{1ED41B02-68D0-44E7-8B14-DF843EBEAC44}" dt="2024-07-15T11:51:24.104" v="27"/>
          <ac:spMkLst>
            <pc:docMk/>
            <pc:sldMk cId="2867428870" sldId="268"/>
            <ac:spMk id="31" creationId="{77BA0874-0CD3-E067-2EF5-0986330D1120}"/>
          </ac:spMkLst>
        </pc:spChg>
        <pc:spChg chg="add mod">
          <ac:chgData name="Laycock, Joseph" userId="c4bfcbf4-3ccc-440e-b317-559baf184f0d" providerId="ADAL" clId="{1ED41B02-68D0-44E7-8B14-DF843EBEAC44}" dt="2024-07-15T11:51:24.104" v="27"/>
          <ac:spMkLst>
            <pc:docMk/>
            <pc:sldMk cId="2867428870" sldId="268"/>
            <ac:spMk id="33" creationId="{D0F78F35-B4F1-8644-79D7-008822F7802F}"/>
          </ac:spMkLst>
        </pc:spChg>
        <pc:spChg chg="add mod">
          <ac:chgData name="Laycock, Joseph" userId="c4bfcbf4-3ccc-440e-b317-559baf184f0d" providerId="ADAL" clId="{1ED41B02-68D0-44E7-8B14-DF843EBEAC44}" dt="2024-07-15T11:52:35.708" v="30" actId="207"/>
          <ac:spMkLst>
            <pc:docMk/>
            <pc:sldMk cId="2867428870" sldId="268"/>
            <ac:spMk id="34" creationId="{6C5DA671-3036-3ADC-ABCE-EEA1EBB61104}"/>
          </ac:spMkLst>
        </pc:spChg>
        <pc:spChg chg="add mod">
          <ac:chgData name="Laycock, Joseph" userId="c4bfcbf4-3ccc-440e-b317-559baf184f0d" providerId="ADAL" clId="{1ED41B02-68D0-44E7-8B14-DF843EBEAC44}" dt="2024-07-15T11:51:24.104" v="27"/>
          <ac:spMkLst>
            <pc:docMk/>
            <pc:sldMk cId="2867428870" sldId="268"/>
            <ac:spMk id="35" creationId="{97B4A574-CD86-17A9-A3BE-B9021F6DED79}"/>
          </ac:spMkLst>
        </pc:spChg>
        <pc:spChg chg="add mod">
          <ac:chgData name="Laycock, Joseph" userId="c4bfcbf4-3ccc-440e-b317-559baf184f0d" providerId="ADAL" clId="{1ED41B02-68D0-44E7-8B14-DF843EBEAC44}" dt="2024-07-15T11:51:24.104" v="27"/>
          <ac:spMkLst>
            <pc:docMk/>
            <pc:sldMk cId="2867428870" sldId="268"/>
            <ac:spMk id="36" creationId="{137244B3-EF4F-5828-CCDB-ECE9EB7C66AD}"/>
          </ac:spMkLst>
        </pc:spChg>
        <pc:spChg chg="add mod">
          <ac:chgData name="Laycock, Joseph" userId="c4bfcbf4-3ccc-440e-b317-559baf184f0d" providerId="ADAL" clId="{1ED41B02-68D0-44E7-8B14-DF843EBEAC44}" dt="2024-07-15T11:51:24.104" v="27"/>
          <ac:spMkLst>
            <pc:docMk/>
            <pc:sldMk cId="2867428870" sldId="268"/>
            <ac:spMk id="37" creationId="{B6D04A15-EEFB-CB35-0C6C-CF2B47CAC499}"/>
          </ac:spMkLst>
        </pc:spChg>
        <pc:spChg chg="add mod">
          <ac:chgData name="Laycock, Joseph" userId="c4bfcbf4-3ccc-440e-b317-559baf184f0d" providerId="ADAL" clId="{1ED41B02-68D0-44E7-8B14-DF843EBEAC44}" dt="2024-07-15T11:51:24.104" v="27"/>
          <ac:spMkLst>
            <pc:docMk/>
            <pc:sldMk cId="2867428870" sldId="268"/>
            <ac:spMk id="38" creationId="{D45C4248-848C-B946-F6E9-75CA42C73B56}"/>
          </ac:spMkLst>
        </pc:spChg>
        <pc:spChg chg="add mod">
          <ac:chgData name="Laycock, Joseph" userId="c4bfcbf4-3ccc-440e-b317-559baf184f0d" providerId="ADAL" clId="{1ED41B02-68D0-44E7-8B14-DF843EBEAC44}" dt="2024-07-15T11:51:24.104" v="27"/>
          <ac:spMkLst>
            <pc:docMk/>
            <pc:sldMk cId="2867428870" sldId="268"/>
            <ac:spMk id="39" creationId="{392CE71F-A2C1-E684-74C7-99ABEF8BD6EF}"/>
          </ac:spMkLst>
        </pc:spChg>
        <pc:spChg chg="add mod">
          <ac:chgData name="Laycock, Joseph" userId="c4bfcbf4-3ccc-440e-b317-559baf184f0d" providerId="ADAL" clId="{1ED41B02-68D0-44E7-8B14-DF843EBEAC44}" dt="2024-07-15T11:51:24.104" v="27"/>
          <ac:spMkLst>
            <pc:docMk/>
            <pc:sldMk cId="2867428870" sldId="268"/>
            <ac:spMk id="40" creationId="{7D811891-3A6D-0762-5B58-9C94E225326C}"/>
          </ac:spMkLst>
        </pc:spChg>
        <pc:spChg chg="add mod">
          <ac:chgData name="Laycock, Joseph" userId="c4bfcbf4-3ccc-440e-b317-559baf184f0d" providerId="ADAL" clId="{1ED41B02-68D0-44E7-8B14-DF843EBEAC44}" dt="2024-07-15T11:51:24.104" v="27"/>
          <ac:spMkLst>
            <pc:docMk/>
            <pc:sldMk cId="2867428870" sldId="268"/>
            <ac:spMk id="41" creationId="{58055A57-E643-5CB7-4422-34658446F116}"/>
          </ac:spMkLst>
        </pc:spChg>
        <pc:spChg chg="add mod">
          <ac:chgData name="Laycock, Joseph" userId="c4bfcbf4-3ccc-440e-b317-559baf184f0d" providerId="ADAL" clId="{1ED41B02-68D0-44E7-8B14-DF843EBEAC44}" dt="2024-07-15T11:51:24.104" v="27"/>
          <ac:spMkLst>
            <pc:docMk/>
            <pc:sldMk cId="2867428870" sldId="268"/>
            <ac:spMk id="42" creationId="{8CCB722C-34F9-7EB7-090F-8DC51F030EEA}"/>
          </ac:spMkLst>
        </pc:spChg>
        <pc:spChg chg="add mod">
          <ac:chgData name="Laycock, Joseph" userId="c4bfcbf4-3ccc-440e-b317-559baf184f0d" providerId="ADAL" clId="{1ED41B02-68D0-44E7-8B14-DF843EBEAC44}" dt="2024-07-15T11:51:24.104" v="27"/>
          <ac:spMkLst>
            <pc:docMk/>
            <pc:sldMk cId="2867428870" sldId="268"/>
            <ac:spMk id="43" creationId="{BE1355D6-61E1-17DD-C86A-DCA763F67DD0}"/>
          </ac:spMkLst>
        </pc:spChg>
        <pc:spChg chg="add mod">
          <ac:chgData name="Laycock, Joseph" userId="c4bfcbf4-3ccc-440e-b317-559baf184f0d" providerId="ADAL" clId="{1ED41B02-68D0-44E7-8B14-DF843EBEAC44}" dt="2024-07-15T11:51:24.104" v="27"/>
          <ac:spMkLst>
            <pc:docMk/>
            <pc:sldMk cId="2867428870" sldId="268"/>
            <ac:spMk id="45" creationId="{D1BFBD92-B710-67B7-ABD1-5A30C29805D9}"/>
          </ac:spMkLst>
        </pc:spChg>
        <pc:spChg chg="add mod">
          <ac:chgData name="Laycock, Joseph" userId="c4bfcbf4-3ccc-440e-b317-559baf184f0d" providerId="ADAL" clId="{1ED41B02-68D0-44E7-8B14-DF843EBEAC44}" dt="2024-07-15T11:51:24.104" v="27"/>
          <ac:spMkLst>
            <pc:docMk/>
            <pc:sldMk cId="2867428870" sldId="268"/>
            <ac:spMk id="46" creationId="{A9BEF348-FDA3-5007-4DB8-043D6ED269C9}"/>
          </ac:spMkLst>
        </pc:spChg>
        <pc:grpChg chg="add mod">
          <ac:chgData name="Laycock, Joseph" userId="c4bfcbf4-3ccc-440e-b317-559baf184f0d" providerId="ADAL" clId="{1ED41B02-68D0-44E7-8B14-DF843EBEAC44}" dt="2024-07-15T11:51:24.104" v="27"/>
          <ac:grpSpMkLst>
            <pc:docMk/>
            <pc:sldMk cId="2867428870" sldId="268"/>
            <ac:grpSpMk id="4" creationId="{7D40EEBB-CC14-37D7-6DE8-DDCCCF4E234A}"/>
          </ac:grpSpMkLst>
        </pc:grpChg>
        <pc:grpChg chg="add mod">
          <ac:chgData name="Laycock, Joseph" userId="c4bfcbf4-3ccc-440e-b317-559baf184f0d" providerId="ADAL" clId="{1ED41B02-68D0-44E7-8B14-DF843EBEAC44}" dt="2024-07-15T11:51:24.104" v="27"/>
          <ac:grpSpMkLst>
            <pc:docMk/>
            <pc:sldMk cId="2867428870" sldId="268"/>
            <ac:grpSpMk id="9" creationId="{046E2AA5-73AB-4AA6-80E7-85F0911B8904}"/>
          </ac:grpSpMkLst>
        </pc:grpChg>
        <pc:graphicFrameChg chg="add mod">
          <ac:chgData name="Laycock, Joseph" userId="c4bfcbf4-3ccc-440e-b317-559baf184f0d" providerId="ADAL" clId="{1ED41B02-68D0-44E7-8B14-DF843EBEAC44}" dt="2024-07-15T11:51:24.104" v="27"/>
          <ac:graphicFrameMkLst>
            <pc:docMk/>
            <pc:sldMk cId="2867428870" sldId="268"/>
            <ac:graphicFrameMk id="14" creationId="{7511E549-0D21-8360-18A9-3F493980DD54}"/>
          </ac:graphicFrameMkLst>
        </pc:graphicFrameChg>
        <pc:graphicFrameChg chg="add mod">
          <ac:chgData name="Laycock, Joseph" userId="c4bfcbf4-3ccc-440e-b317-559baf184f0d" providerId="ADAL" clId="{1ED41B02-68D0-44E7-8B14-DF843EBEAC44}" dt="2024-07-15T11:51:24.104" v="27"/>
          <ac:graphicFrameMkLst>
            <pc:docMk/>
            <pc:sldMk cId="2867428870" sldId="268"/>
            <ac:graphicFrameMk id="15" creationId="{10AE441D-4019-43C5-C99D-1A16969521C1}"/>
          </ac:graphicFrameMkLst>
        </pc:graphicFrameChg>
        <pc:graphicFrameChg chg="add mod">
          <ac:chgData name="Laycock, Joseph" userId="c4bfcbf4-3ccc-440e-b317-559baf184f0d" providerId="ADAL" clId="{1ED41B02-68D0-44E7-8B14-DF843EBEAC44}" dt="2024-07-15T11:51:24.104" v="27"/>
          <ac:graphicFrameMkLst>
            <pc:docMk/>
            <pc:sldMk cId="2867428870" sldId="268"/>
            <ac:graphicFrameMk id="16" creationId="{83032F86-9BC7-2C2E-B976-F1C997681304}"/>
          </ac:graphicFrameMkLst>
        </pc:graphicFrameChg>
        <pc:graphicFrameChg chg="add mod">
          <ac:chgData name="Laycock, Joseph" userId="c4bfcbf4-3ccc-440e-b317-559baf184f0d" providerId="ADAL" clId="{1ED41B02-68D0-44E7-8B14-DF843EBEAC44}" dt="2024-07-15T11:51:24.104" v="27"/>
          <ac:graphicFrameMkLst>
            <pc:docMk/>
            <pc:sldMk cId="2867428870" sldId="268"/>
            <ac:graphicFrameMk id="17" creationId="{433B0FA8-FD8A-CE91-83CE-74781CD4920D}"/>
          </ac:graphicFrameMkLst>
        </pc:graphicFrameChg>
        <pc:picChg chg="mod">
          <ac:chgData name="Laycock, Joseph" userId="c4bfcbf4-3ccc-440e-b317-559baf184f0d" providerId="ADAL" clId="{1ED41B02-68D0-44E7-8B14-DF843EBEAC44}" dt="2024-07-15T11:51:24.104" v="27"/>
          <ac:picMkLst>
            <pc:docMk/>
            <pc:sldMk cId="2867428870" sldId="268"/>
            <ac:picMk id="5" creationId="{70FA248F-733D-DFC8-6EE4-CCC2BEDA11CD}"/>
          </ac:picMkLst>
        </pc:picChg>
        <pc:cxnChg chg="add mod">
          <ac:chgData name="Laycock, Joseph" userId="c4bfcbf4-3ccc-440e-b317-559baf184f0d" providerId="ADAL" clId="{1ED41B02-68D0-44E7-8B14-DF843EBEAC44}" dt="2024-07-15T11:51:24.104" v="27"/>
          <ac:cxnSpMkLst>
            <pc:docMk/>
            <pc:sldMk cId="2867428870" sldId="268"/>
            <ac:cxnSpMk id="32" creationId="{72A5AB16-462A-AA48-4ED1-8ECA25DCFE9C}"/>
          </ac:cxnSpMkLst>
        </pc:cxnChg>
        <pc:cxnChg chg="add mod">
          <ac:chgData name="Laycock, Joseph" userId="c4bfcbf4-3ccc-440e-b317-559baf184f0d" providerId="ADAL" clId="{1ED41B02-68D0-44E7-8B14-DF843EBEAC44}" dt="2024-07-15T11:51:24.104" v="27"/>
          <ac:cxnSpMkLst>
            <pc:docMk/>
            <pc:sldMk cId="2867428870" sldId="268"/>
            <ac:cxnSpMk id="44" creationId="{A26BE7BA-D64D-6CBD-9B36-75CE241E6399}"/>
          </ac:cxnSpMkLst>
        </pc:cxnChg>
      </pc:sldChg>
      <pc:sldChg chg="del">
        <pc:chgData name="Laycock, Joseph" userId="c4bfcbf4-3ccc-440e-b317-559baf184f0d" providerId="ADAL" clId="{1ED41B02-68D0-44E7-8B14-DF843EBEAC44}" dt="2024-07-15T11:49:58.787" v="0" actId="47"/>
        <pc:sldMkLst>
          <pc:docMk/>
          <pc:sldMk cId="808818969" sldId="269"/>
        </pc:sldMkLst>
      </pc:sldChg>
      <pc:sldChg chg="del">
        <pc:chgData name="Laycock, Joseph" userId="c4bfcbf4-3ccc-440e-b317-559baf184f0d" providerId="ADAL" clId="{1ED41B02-68D0-44E7-8B14-DF843EBEAC44}" dt="2024-07-15T11:50:04.247" v="3" actId="47"/>
        <pc:sldMkLst>
          <pc:docMk/>
          <pc:sldMk cId="3242791597" sldId="270"/>
        </pc:sldMkLst>
      </pc:sldChg>
      <pc:sldChg chg="del">
        <pc:chgData name="Laycock, Joseph" userId="c4bfcbf4-3ccc-440e-b317-559baf184f0d" providerId="ADAL" clId="{1ED41B02-68D0-44E7-8B14-DF843EBEAC44}" dt="2024-07-15T11:50:04.660" v="4" actId="47"/>
        <pc:sldMkLst>
          <pc:docMk/>
          <pc:sldMk cId="1120905658" sldId="271"/>
        </pc:sldMkLst>
      </pc:sldChg>
      <pc:sldChg chg="del">
        <pc:chgData name="Laycock, Joseph" userId="c4bfcbf4-3ccc-440e-b317-559baf184f0d" providerId="ADAL" clId="{1ED41B02-68D0-44E7-8B14-DF843EBEAC44}" dt="2024-07-15T11:50:05.209" v="5" actId="47"/>
        <pc:sldMkLst>
          <pc:docMk/>
          <pc:sldMk cId="4048924459" sldId="272"/>
        </pc:sldMkLst>
      </pc:sldChg>
      <pc:sldChg chg="del">
        <pc:chgData name="Laycock, Joseph" userId="c4bfcbf4-3ccc-440e-b317-559baf184f0d" providerId="ADAL" clId="{1ED41B02-68D0-44E7-8B14-DF843EBEAC44}" dt="2024-07-15T11:50:03.443" v="1" actId="47"/>
        <pc:sldMkLst>
          <pc:docMk/>
          <pc:sldMk cId="2977807225" sldId="273"/>
        </pc:sldMkLst>
      </pc:sldChg>
      <pc:sldChg chg="del">
        <pc:chgData name="Laycock, Joseph" userId="c4bfcbf4-3ccc-440e-b317-559baf184f0d" providerId="ADAL" clId="{1ED41B02-68D0-44E7-8B14-DF843EBEAC44}" dt="2024-07-15T11:50:03.863" v="2" actId="47"/>
        <pc:sldMkLst>
          <pc:docMk/>
          <pc:sldMk cId="1305034209" sldId="274"/>
        </pc:sldMkLst>
      </pc:sldChg>
      <pc:sldMasterChg chg="delSldLayout">
        <pc:chgData name="Laycock, Joseph" userId="c4bfcbf4-3ccc-440e-b317-559baf184f0d" providerId="ADAL" clId="{1ED41B02-68D0-44E7-8B14-DF843EBEAC44}" dt="2024-07-15T11:50:04.660" v="4" actId="47"/>
        <pc:sldMasterMkLst>
          <pc:docMk/>
          <pc:sldMasterMk cId="690031264" sldId="2147483648"/>
        </pc:sldMasterMkLst>
        <pc:sldLayoutChg chg="del">
          <pc:chgData name="Laycock, Joseph" userId="c4bfcbf4-3ccc-440e-b317-559baf184f0d" providerId="ADAL" clId="{1ED41B02-68D0-44E7-8B14-DF843EBEAC44}" dt="2024-07-15T11:50:04.660" v="4" actId="47"/>
          <pc:sldLayoutMkLst>
            <pc:docMk/>
            <pc:sldMasterMk cId="690031264" sldId="2147483648"/>
            <pc:sldLayoutMk cId="2266668884" sldId="2147483651"/>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売上高</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E832-4384-99D1-70806E3F22D9}"/>
              </c:ext>
            </c:extLst>
          </c:dPt>
          <c:dPt>
            <c:idx val="1"/>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3-E832-4384-99D1-70806E3F22D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832-4384-99D1-70806E3F22D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832-4384-99D1-70806E3F22D9}"/>
              </c:ext>
            </c:extLst>
          </c:dPt>
          <c:cat>
            <c:strRef>
              <c:f>Sheet1!$A$2:$A$5</c:f>
              <c:strCache>
                <c:ptCount val="2"/>
                <c:pt idx="0">
                  <c:v>Causative variant</c:v>
                </c:pt>
                <c:pt idx="1">
                  <c:v>No variant</c:v>
                </c:pt>
              </c:strCache>
            </c:strRef>
          </c:cat>
          <c:val>
            <c:numRef>
              <c:f>Sheet1!$B$2:$B$5</c:f>
              <c:numCache>
                <c:formatCode>General</c:formatCode>
                <c:ptCount val="4"/>
                <c:pt idx="0">
                  <c:v>22</c:v>
                </c:pt>
                <c:pt idx="1">
                  <c:v>163</c:v>
                </c:pt>
              </c:numCache>
            </c:numRef>
          </c:val>
          <c:extLst>
            <c:ext xmlns:c16="http://schemas.microsoft.com/office/drawing/2014/chart" uri="{C3380CC4-5D6E-409C-BE32-E72D297353CC}">
              <c16:uniqueId val="{00000008-E832-4384-99D1-70806E3F22D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売上高</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70E9-4F85-9A90-6D6A614AA195}"/>
              </c:ext>
            </c:extLst>
          </c:dPt>
          <c:dPt>
            <c:idx val="1"/>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3-70E9-4F85-9A90-6D6A614AA19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0E9-4F85-9A90-6D6A614AA19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0E9-4F85-9A90-6D6A614AA195}"/>
              </c:ext>
            </c:extLst>
          </c:dPt>
          <c:cat>
            <c:strRef>
              <c:f>Sheet1!$A$2:$A$5</c:f>
              <c:strCache>
                <c:ptCount val="2"/>
                <c:pt idx="0">
                  <c:v>Causative variant</c:v>
                </c:pt>
                <c:pt idx="1">
                  <c:v>No variant</c:v>
                </c:pt>
              </c:strCache>
            </c:strRef>
          </c:cat>
          <c:val>
            <c:numRef>
              <c:f>Sheet1!$B$2:$B$5</c:f>
              <c:numCache>
                <c:formatCode>General</c:formatCode>
                <c:ptCount val="4"/>
                <c:pt idx="0">
                  <c:v>9</c:v>
                </c:pt>
                <c:pt idx="1">
                  <c:v>120</c:v>
                </c:pt>
              </c:numCache>
            </c:numRef>
          </c:val>
          <c:extLst>
            <c:ext xmlns:c16="http://schemas.microsoft.com/office/drawing/2014/chart" uri="{C3380CC4-5D6E-409C-BE32-E72D297353CC}">
              <c16:uniqueId val="{00000008-70E9-4F85-9A90-6D6A614AA19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売上高</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A760-4147-AD74-F75293D1DC44}"/>
              </c:ext>
            </c:extLst>
          </c:dPt>
          <c:dPt>
            <c:idx val="1"/>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3-A760-4147-AD74-F75293D1DC4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760-4147-AD74-F75293D1DC4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760-4147-AD74-F75293D1DC44}"/>
              </c:ext>
            </c:extLst>
          </c:dPt>
          <c:cat>
            <c:strRef>
              <c:f>Sheet1!$A$2:$A$5</c:f>
              <c:strCache>
                <c:ptCount val="2"/>
                <c:pt idx="0">
                  <c:v>Causative variant</c:v>
                </c:pt>
                <c:pt idx="1">
                  <c:v>No variant</c:v>
                </c:pt>
              </c:strCache>
            </c:strRef>
          </c:cat>
          <c:val>
            <c:numRef>
              <c:f>Sheet1!$B$2:$B$5</c:f>
              <c:numCache>
                <c:formatCode>General</c:formatCode>
                <c:ptCount val="4"/>
                <c:pt idx="0">
                  <c:v>9</c:v>
                </c:pt>
                <c:pt idx="1">
                  <c:v>15</c:v>
                </c:pt>
              </c:numCache>
            </c:numRef>
          </c:val>
          <c:extLst>
            <c:ext xmlns:c16="http://schemas.microsoft.com/office/drawing/2014/chart" uri="{C3380CC4-5D6E-409C-BE32-E72D297353CC}">
              <c16:uniqueId val="{00000008-A760-4147-AD74-F75293D1DC4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spPr>
            <a:solidFill>
              <a:srgbClr val="FF0000">
                <a:alpha val="69804"/>
              </a:srgbClr>
            </a:solidFill>
            <a:ln>
              <a:solidFill>
                <a:sysClr val="windowText" lastClr="000000"/>
              </a:solidFill>
            </a:ln>
            <a:effectLst/>
          </c:spPr>
          <c:invertIfNegative val="0"/>
          <c:cat>
            <c:strRef>
              <c:f>'Age of onset (2)'!$J$16:$O$16</c:f>
              <c:strCache>
                <c:ptCount val="6"/>
                <c:pt idx="0">
                  <c:v>1 (y.o.)</c:v>
                </c:pt>
                <c:pt idx="1">
                  <c:v>2 (y.o.)</c:v>
                </c:pt>
                <c:pt idx="2">
                  <c:v>3 (y.o.)</c:v>
                </c:pt>
                <c:pt idx="3">
                  <c:v>4-6 (y.o.)</c:v>
                </c:pt>
                <c:pt idx="4">
                  <c:v>7-12 (y.o.)</c:v>
                </c:pt>
                <c:pt idx="5">
                  <c:v>13-18 (y.o.)</c:v>
                </c:pt>
              </c:strCache>
            </c:strRef>
          </c:cat>
          <c:val>
            <c:numRef>
              <c:f>'Age of onset (2)'!$J$17:$O$17</c:f>
              <c:numCache>
                <c:formatCode>General</c:formatCode>
                <c:ptCount val="6"/>
                <c:pt idx="0">
                  <c:v>3</c:v>
                </c:pt>
                <c:pt idx="1">
                  <c:v>3</c:v>
                </c:pt>
                <c:pt idx="2">
                  <c:v>5</c:v>
                </c:pt>
                <c:pt idx="3">
                  <c:v>5</c:v>
                </c:pt>
                <c:pt idx="4">
                  <c:v>5</c:v>
                </c:pt>
                <c:pt idx="5">
                  <c:v>1</c:v>
                </c:pt>
              </c:numCache>
            </c:numRef>
          </c:val>
          <c:extLst>
            <c:ext xmlns:c16="http://schemas.microsoft.com/office/drawing/2014/chart" uri="{C3380CC4-5D6E-409C-BE32-E72D297353CC}">
              <c16:uniqueId val="{00000000-393C-470E-B160-622D599FD8F7}"/>
            </c:ext>
          </c:extLst>
        </c:ser>
        <c:ser>
          <c:idx val="1"/>
          <c:order val="1"/>
          <c:spPr>
            <a:solidFill>
              <a:sysClr val="window" lastClr="FFFFFF">
                <a:lumMod val="85000"/>
                <a:alpha val="65098"/>
              </a:sysClr>
            </a:solidFill>
            <a:ln>
              <a:solidFill>
                <a:sysClr val="windowText" lastClr="000000"/>
              </a:solidFill>
            </a:ln>
            <a:effectLst/>
          </c:spPr>
          <c:invertIfNegative val="0"/>
          <c:cat>
            <c:strRef>
              <c:f>'Age of onset (2)'!$J$16:$O$16</c:f>
              <c:strCache>
                <c:ptCount val="6"/>
                <c:pt idx="0">
                  <c:v>1 (y.o.)</c:v>
                </c:pt>
                <c:pt idx="1">
                  <c:v>2 (y.o.)</c:v>
                </c:pt>
                <c:pt idx="2">
                  <c:v>3 (y.o.)</c:v>
                </c:pt>
                <c:pt idx="3">
                  <c:v>4-6 (y.o.)</c:v>
                </c:pt>
                <c:pt idx="4">
                  <c:v>7-12 (y.o.)</c:v>
                </c:pt>
                <c:pt idx="5">
                  <c:v>13-18 (y.o.)</c:v>
                </c:pt>
              </c:strCache>
            </c:strRef>
          </c:cat>
          <c:val>
            <c:numRef>
              <c:f>'Age of onset (2)'!$J$18:$O$18</c:f>
              <c:numCache>
                <c:formatCode>General</c:formatCode>
                <c:ptCount val="6"/>
                <c:pt idx="0">
                  <c:v>54</c:v>
                </c:pt>
                <c:pt idx="1">
                  <c:v>22</c:v>
                </c:pt>
                <c:pt idx="2">
                  <c:v>19</c:v>
                </c:pt>
                <c:pt idx="3">
                  <c:v>23</c:v>
                </c:pt>
                <c:pt idx="4">
                  <c:v>31</c:v>
                </c:pt>
                <c:pt idx="5">
                  <c:v>14</c:v>
                </c:pt>
              </c:numCache>
            </c:numRef>
          </c:val>
          <c:extLst>
            <c:ext xmlns:c16="http://schemas.microsoft.com/office/drawing/2014/chart" uri="{C3380CC4-5D6E-409C-BE32-E72D297353CC}">
              <c16:uniqueId val="{00000001-393C-470E-B160-622D599FD8F7}"/>
            </c:ext>
          </c:extLst>
        </c:ser>
        <c:dLbls>
          <c:showLegendKey val="0"/>
          <c:showVal val="0"/>
          <c:showCatName val="0"/>
          <c:showSerName val="0"/>
          <c:showPercent val="0"/>
          <c:showBubbleSize val="0"/>
        </c:dLbls>
        <c:gapWidth val="150"/>
        <c:overlap val="100"/>
        <c:axId val="1511280287"/>
        <c:axId val="1511274047"/>
      </c:barChart>
      <c:catAx>
        <c:axId val="1511280287"/>
        <c:scaling>
          <c:orientation val="minMax"/>
        </c:scaling>
        <c:delete val="1"/>
        <c:axPos val="b"/>
        <c:numFmt formatCode="General" sourceLinked="1"/>
        <c:majorTickMark val="none"/>
        <c:minorTickMark val="none"/>
        <c:tickLblPos val="nextTo"/>
        <c:crossAx val="1511274047"/>
        <c:crosses val="autoZero"/>
        <c:auto val="1"/>
        <c:lblAlgn val="ctr"/>
        <c:lblOffset val="100"/>
        <c:noMultiLvlLbl val="0"/>
      </c:catAx>
      <c:valAx>
        <c:axId val="15112740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511280287"/>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riginal Article">
    <p:spTree>
      <p:nvGrpSpPr>
        <p:cNvPr id="1" name=""/>
        <p:cNvGrpSpPr/>
        <p:nvPr/>
      </p:nvGrpSpPr>
      <p:grpSpPr>
        <a:xfrm>
          <a:off x="0" y="0"/>
          <a:ext cx="0" cy="0"/>
          <a:chOff x="0" y="0"/>
          <a:chExt cx="0" cy="0"/>
        </a:xfrm>
      </p:grpSpPr>
      <p:sp>
        <p:nvSpPr>
          <p:cNvPr id="16" name="Flowchart: Stored Data 4">
            <a:extLst>
              <a:ext uri="{FF2B5EF4-FFF2-40B4-BE49-F238E27FC236}">
                <a16:creationId xmlns:a16="http://schemas.microsoft.com/office/drawing/2014/main" id="{6750A1AE-34CF-C798-885B-4AD2785F8297}"/>
              </a:ext>
            </a:extLst>
          </p:cNvPr>
          <p:cNvSpPr/>
          <p:nvPr userDrawn="1"/>
        </p:nvSpPr>
        <p:spPr>
          <a:xfrm rot="5400000">
            <a:off x="5288230" y="-4790379"/>
            <a:ext cx="1614236" cy="12203777"/>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4 h 9996"/>
              <a:gd name="connsiteX1" fmla="*/ 7009 w 10000"/>
              <a:gd name="connsiteY1" fmla="*/ 0 h 9996"/>
              <a:gd name="connsiteX2" fmla="*/ 6949 w 10000"/>
              <a:gd name="connsiteY2" fmla="*/ 9637 h 9996"/>
              <a:gd name="connsiteX3" fmla="*/ 10000 w 10000"/>
              <a:gd name="connsiteY3" fmla="*/ 9996 h 9996"/>
              <a:gd name="connsiteX4" fmla="*/ 128 w 10000"/>
              <a:gd name="connsiteY4" fmla="*/ 9992 h 9996"/>
              <a:gd name="connsiteX5" fmla="*/ 0 w 10000"/>
              <a:gd name="connsiteY5" fmla="*/ 4 h 9996"/>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4"/>
              <a:gd name="connsiteX1" fmla="*/ 7009 w 10000"/>
              <a:gd name="connsiteY1" fmla="*/ 0 h 10004"/>
              <a:gd name="connsiteX2" fmla="*/ 6949 w 10000"/>
              <a:gd name="connsiteY2" fmla="*/ 9641 h 10004"/>
              <a:gd name="connsiteX3" fmla="*/ 10000 w 10000"/>
              <a:gd name="connsiteY3" fmla="*/ 10000 h 10004"/>
              <a:gd name="connsiteX4" fmla="*/ 128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7009" y="0"/>
                </a:lnTo>
                <a:cubicBezTo>
                  <a:pt x="6847" y="1556"/>
                  <a:pt x="6821" y="9283"/>
                  <a:pt x="6949" y="9641"/>
                </a:cubicBezTo>
                <a:cubicBezTo>
                  <a:pt x="6923" y="9843"/>
                  <a:pt x="8314" y="10000"/>
                  <a:pt x="10000" y="10000"/>
                </a:cubicBezTo>
                <a:lnTo>
                  <a:pt x="128" y="10004"/>
                </a:lnTo>
                <a:cubicBezTo>
                  <a:pt x="97" y="8408"/>
                  <a:pt x="98" y="1073"/>
                  <a:pt x="0" y="4"/>
                </a:cubicBezTo>
                <a:close/>
              </a:path>
            </a:pathLst>
          </a:custGeom>
          <a:solidFill>
            <a:srgbClr val="0092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89445" y="5672093"/>
            <a:ext cx="4708523" cy="421061"/>
          </a:xfrm>
          <a:prstGeom prst="rect">
            <a:avLst/>
          </a:prstGeom>
          <a:gradFill flip="none" rotWithShape="1">
            <a:gsLst>
              <a:gs pos="0">
                <a:srgbClr val="AA0065">
                  <a:shade val="30000"/>
                  <a:satMod val="115000"/>
                </a:srgbClr>
              </a:gs>
              <a:gs pos="50000">
                <a:srgbClr val="AA0065">
                  <a:shade val="67500"/>
                  <a:satMod val="115000"/>
                </a:srgbClr>
              </a:gs>
              <a:gs pos="100000">
                <a:srgbClr val="AA0065">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265756" y="-25248"/>
            <a:ext cx="1935480" cy="1116814"/>
          </a:xfrm>
          <a:prstGeom prst="rect">
            <a:avLst/>
          </a:pr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49043F73-8834-4114-AD27-24C1BD0B05A6}"/>
              </a:ext>
            </a:extLst>
          </p:cNvPr>
          <p:cNvGrpSpPr/>
          <p:nvPr userDrawn="1"/>
        </p:nvGrpSpPr>
        <p:grpSpPr>
          <a:xfrm>
            <a:off x="10507067" y="138710"/>
            <a:ext cx="1613769" cy="780217"/>
            <a:chOff x="10446107" y="176810"/>
            <a:chExt cx="1613769" cy="780217"/>
          </a:xfrm>
        </p:grpSpPr>
        <p:sp>
          <p:nvSpPr>
            <p:cNvPr id="19" name="TextBox 18"/>
            <p:cNvSpPr txBox="1"/>
            <p:nvPr/>
          </p:nvSpPr>
          <p:spPr>
            <a:xfrm>
              <a:off x="10618401" y="433807"/>
              <a:ext cx="1441475" cy="523220"/>
            </a:xfrm>
            <a:prstGeom prst="rect">
              <a:avLst/>
            </a:prstGeom>
            <a:noFill/>
          </p:spPr>
          <p:txBody>
            <a:bodyPr wrap="square" rtlCol="0">
              <a:spAutoFit/>
            </a:bodyPr>
            <a:lstStyle/>
            <a:p>
              <a:r>
                <a:rPr lang="en-GB" sz="2800" dirty="0">
                  <a:solidFill>
                    <a:schemeClr val="bg1"/>
                  </a:solidFill>
                </a:rPr>
                <a:t>Article</a:t>
              </a:r>
            </a:p>
          </p:txBody>
        </p:sp>
        <p:sp>
          <p:nvSpPr>
            <p:cNvPr id="18" name="TextBox 17"/>
            <p:cNvSpPr txBox="1"/>
            <p:nvPr/>
          </p:nvSpPr>
          <p:spPr>
            <a:xfrm>
              <a:off x="10446107" y="176810"/>
              <a:ext cx="1593052" cy="523220"/>
            </a:xfrm>
            <a:prstGeom prst="rect">
              <a:avLst/>
            </a:prstGeom>
            <a:noFill/>
          </p:spPr>
          <p:txBody>
            <a:bodyPr wrap="square" rtlCol="0">
              <a:spAutoFit/>
            </a:bodyPr>
            <a:lstStyle/>
            <a:p>
              <a:r>
                <a:rPr lang="en-GB" sz="2800" dirty="0">
                  <a:solidFill>
                    <a:schemeClr val="bg1"/>
                  </a:solidFill>
                </a:rPr>
                <a:t>Original</a:t>
              </a:r>
            </a:p>
          </p:txBody>
        </p:sp>
      </p:gr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885446" y="2269341"/>
            <a:ext cx="1695596" cy="7512401"/>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51 w 10051"/>
              <a:gd name="connsiteY0" fmla="*/ 3 h 10028"/>
              <a:gd name="connsiteX1" fmla="*/ 7109 w 10051"/>
              <a:gd name="connsiteY1" fmla="*/ 0 h 10028"/>
              <a:gd name="connsiteX2" fmla="*/ 7128 w 10051"/>
              <a:gd name="connsiteY2" fmla="*/ 9416 h 10028"/>
              <a:gd name="connsiteX3" fmla="*/ 10051 w 10051"/>
              <a:gd name="connsiteY3" fmla="*/ 10000 h 10028"/>
              <a:gd name="connsiteX4" fmla="*/ 0 w 10051"/>
              <a:gd name="connsiteY4" fmla="*/ 10028 h 10028"/>
              <a:gd name="connsiteX5" fmla="*/ 51 w 10051"/>
              <a:gd name="connsiteY5" fmla="*/ 3 h 10028"/>
              <a:gd name="connsiteX0" fmla="*/ 0 w 10065"/>
              <a:gd name="connsiteY0" fmla="*/ 3 h 10028"/>
              <a:gd name="connsiteX1" fmla="*/ 7123 w 10065"/>
              <a:gd name="connsiteY1" fmla="*/ 0 h 10028"/>
              <a:gd name="connsiteX2" fmla="*/ 7142 w 10065"/>
              <a:gd name="connsiteY2" fmla="*/ 9416 h 10028"/>
              <a:gd name="connsiteX3" fmla="*/ 10065 w 10065"/>
              <a:gd name="connsiteY3" fmla="*/ 10000 h 10028"/>
              <a:gd name="connsiteX4" fmla="*/ 14 w 10065"/>
              <a:gd name="connsiteY4" fmla="*/ 10028 h 10028"/>
              <a:gd name="connsiteX5" fmla="*/ 0 w 10065"/>
              <a:gd name="connsiteY5" fmla="*/ 3 h 10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5" h="10028">
                <a:moveTo>
                  <a:pt x="0" y="3"/>
                </a:moveTo>
                <a:lnTo>
                  <a:pt x="7123" y="0"/>
                </a:lnTo>
                <a:cubicBezTo>
                  <a:pt x="7114" y="2528"/>
                  <a:pt x="7133" y="8825"/>
                  <a:pt x="7142" y="9416"/>
                </a:cubicBezTo>
                <a:cubicBezTo>
                  <a:pt x="7117" y="9743"/>
                  <a:pt x="8449" y="10000"/>
                  <a:pt x="10065" y="10000"/>
                </a:cubicBezTo>
                <a:lnTo>
                  <a:pt x="14" y="10028"/>
                </a:lnTo>
                <a:cubicBezTo>
                  <a:pt x="7" y="7430"/>
                  <a:pt x="15" y="1749"/>
                  <a:pt x="0" y="3"/>
                </a:cubicBezTo>
                <a:close/>
              </a:path>
            </a:pathLst>
          </a:custGeom>
          <a:solidFill>
            <a:srgbClr val="0092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65508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009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209747" y="-31269"/>
            <a:ext cx="1992085" cy="1120316"/>
          </a:xfrm>
          <a:prstGeom prst="rect">
            <a:avLst/>
          </a:pr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0624932" y="241626"/>
            <a:ext cx="1441475" cy="523220"/>
          </a:xfrm>
          <a:prstGeom prst="rect">
            <a:avLst/>
          </a:prstGeom>
          <a:noFill/>
        </p:spPr>
        <p:txBody>
          <a:bodyPr wrap="square" rtlCol="0">
            <a:spAutoFit/>
          </a:bodyPr>
          <a:lstStyle/>
          <a:p>
            <a:r>
              <a:rPr lang="en-GB" sz="2800" dirty="0">
                <a:solidFill>
                  <a:schemeClr val="bg1"/>
                </a:solidFill>
              </a:rPr>
              <a:t>Review</a:t>
            </a:r>
          </a:p>
        </p:txBody>
      </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901409" y="2274353"/>
            <a:ext cx="168464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3"/>
                </a:moveTo>
                <a:lnTo>
                  <a:pt x="7058" y="0"/>
                </a:lnTo>
                <a:cubicBezTo>
                  <a:pt x="7049" y="2528"/>
                  <a:pt x="7068" y="8825"/>
                  <a:pt x="7077" y="9416"/>
                </a:cubicBezTo>
                <a:cubicBezTo>
                  <a:pt x="7052" y="9743"/>
                  <a:pt x="8384" y="10000"/>
                  <a:pt x="10000" y="10000"/>
                </a:cubicBezTo>
                <a:lnTo>
                  <a:pt x="14" y="9999"/>
                </a:lnTo>
                <a:cubicBezTo>
                  <a:pt x="7" y="7401"/>
                  <a:pt x="15" y="1749"/>
                  <a:pt x="0" y="3"/>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610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ducational Review">
    <p:spTree>
      <p:nvGrpSpPr>
        <p:cNvPr id="1" name=""/>
        <p:cNvGrpSpPr/>
        <p:nvPr/>
      </p:nvGrpSpPr>
      <p:grpSpPr>
        <a:xfrm>
          <a:off x="0" y="0"/>
          <a:ext cx="0" cy="0"/>
          <a:chOff x="0" y="0"/>
          <a:chExt cx="0" cy="0"/>
        </a:xfrm>
      </p:grpSpPr>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003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199915" y="-25248"/>
            <a:ext cx="2002971" cy="1115452"/>
          </a:xfrm>
          <a:prstGeom prst="rect">
            <a:avLst/>
          </a:pr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49043F73-8834-4114-AD27-24C1BD0B05A6}"/>
              </a:ext>
            </a:extLst>
          </p:cNvPr>
          <p:cNvGrpSpPr/>
          <p:nvPr userDrawn="1"/>
        </p:nvGrpSpPr>
        <p:grpSpPr>
          <a:xfrm>
            <a:off x="10273494" y="138710"/>
            <a:ext cx="1935480" cy="780217"/>
            <a:chOff x="10212534" y="176810"/>
            <a:chExt cx="1935480" cy="780217"/>
          </a:xfrm>
        </p:grpSpPr>
        <p:sp>
          <p:nvSpPr>
            <p:cNvPr id="19" name="TextBox 18"/>
            <p:cNvSpPr txBox="1"/>
            <p:nvPr/>
          </p:nvSpPr>
          <p:spPr>
            <a:xfrm>
              <a:off x="10618401" y="433807"/>
              <a:ext cx="1441475" cy="523220"/>
            </a:xfrm>
            <a:prstGeom prst="rect">
              <a:avLst/>
            </a:prstGeom>
            <a:noFill/>
          </p:spPr>
          <p:txBody>
            <a:bodyPr wrap="square" rtlCol="0">
              <a:spAutoFit/>
            </a:bodyPr>
            <a:lstStyle/>
            <a:p>
              <a:r>
                <a:rPr lang="en-GB" sz="2800" dirty="0">
                  <a:solidFill>
                    <a:schemeClr val="bg1"/>
                  </a:solidFill>
                </a:rPr>
                <a:t>Review</a:t>
              </a:r>
            </a:p>
          </p:txBody>
        </p:sp>
        <p:sp>
          <p:nvSpPr>
            <p:cNvPr id="18" name="TextBox 17"/>
            <p:cNvSpPr txBox="1"/>
            <p:nvPr/>
          </p:nvSpPr>
          <p:spPr>
            <a:xfrm>
              <a:off x="10212534" y="176810"/>
              <a:ext cx="1935480" cy="523220"/>
            </a:xfrm>
            <a:prstGeom prst="rect">
              <a:avLst/>
            </a:prstGeom>
            <a:noFill/>
          </p:spPr>
          <p:txBody>
            <a:bodyPr wrap="square" rtlCol="0">
              <a:spAutoFit/>
            </a:bodyPr>
            <a:lstStyle/>
            <a:p>
              <a:r>
                <a:rPr lang="en-GB" sz="2800" dirty="0">
                  <a:solidFill>
                    <a:schemeClr val="bg1"/>
                  </a:solidFill>
                </a:rPr>
                <a:t>Educational</a:t>
              </a:r>
            </a:p>
          </p:txBody>
        </p:sp>
      </p:gr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895934" y="2279828"/>
            <a:ext cx="169559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18 w 10018"/>
              <a:gd name="connsiteY0" fmla="*/ 3 h 10000"/>
              <a:gd name="connsiteX1" fmla="*/ 7076 w 10018"/>
              <a:gd name="connsiteY1" fmla="*/ 0 h 10000"/>
              <a:gd name="connsiteX2" fmla="*/ 7095 w 10018"/>
              <a:gd name="connsiteY2" fmla="*/ 9416 h 10000"/>
              <a:gd name="connsiteX3" fmla="*/ 10018 w 10018"/>
              <a:gd name="connsiteY3" fmla="*/ 10000 h 10000"/>
              <a:gd name="connsiteX4" fmla="*/ 32 w 10018"/>
              <a:gd name="connsiteY4" fmla="*/ 9999 h 10000"/>
              <a:gd name="connsiteX5" fmla="*/ 18 w 10018"/>
              <a:gd name="connsiteY5" fmla="*/ 3 h 10000"/>
              <a:gd name="connsiteX0" fmla="*/ 0 w 10065"/>
              <a:gd name="connsiteY0" fmla="*/ 3 h 10000"/>
              <a:gd name="connsiteX1" fmla="*/ 7123 w 10065"/>
              <a:gd name="connsiteY1" fmla="*/ 0 h 10000"/>
              <a:gd name="connsiteX2" fmla="*/ 7142 w 10065"/>
              <a:gd name="connsiteY2" fmla="*/ 9416 h 10000"/>
              <a:gd name="connsiteX3" fmla="*/ 10065 w 10065"/>
              <a:gd name="connsiteY3" fmla="*/ 10000 h 10000"/>
              <a:gd name="connsiteX4" fmla="*/ 79 w 10065"/>
              <a:gd name="connsiteY4" fmla="*/ 9999 h 10000"/>
              <a:gd name="connsiteX5" fmla="*/ 0 w 10065"/>
              <a:gd name="connsiteY5" fmla="*/ 3 h 10000"/>
              <a:gd name="connsiteX0" fmla="*/ 0 w 10065"/>
              <a:gd name="connsiteY0" fmla="*/ 3 h 10000"/>
              <a:gd name="connsiteX1" fmla="*/ 7123 w 10065"/>
              <a:gd name="connsiteY1" fmla="*/ 0 h 10000"/>
              <a:gd name="connsiteX2" fmla="*/ 7142 w 10065"/>
              <a:gd name="connsiteY2" fmla="*/ 9416 h 10000"/>
              <a:gd name="connsiteX3" fmla="*/ 10065 w 10065"/>
              <a:gd name="connsiteY3" fmla="*/ 10000 h 10000"/>
              <a:gd name="connsiteX4" fmla="*/ 79 w 10065"/>
              <a:gd name="connsiteY4" fmla="*/ 9999 h 10000"/>
              <a:gd name="connsiteX5" fmla="*/ 0 w 10065"/>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5" h="10000">
                <a:moveTo>
                  <a:pt x="0" y="3"/>
                </a:moveTo>
                <a:lnTo>
                  <a:pt x="7123" y="0"/>
                </a:lnTo>
                <a:cubicBezTo>
                  <a:pt x="7114" y="2528"/>
                  <a:pt x="7133" y="8825"/>
                  <a:pt x="7142" y="9416"/>
                </a:cubicBezTo>
                <a:cubicBezTo>
                  <a:pt x="7117" y="9743"/>
                  <a:pt x="8449" y="10000"/>
                  <a:pt x="10065" y="10000"/>
                </a:cubicBezTo>
                <a:lnTo>
                  <a:pt x="79" y="9999"/>
                </a:lnTo>
                <a:cubicBezTo>
                  <a:pt x="7" y="7401"/>
                  <a:pt x="15" y="1749"/>
                  <a:pt x="0" y="3"/>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752252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ystematic Review / Meta-analysis">
    <p:spTree>
      <p:nvGrpSpPr>
        <p:cNvPr id="1" name=""/>
        <p:cNvGrpSpPr/>
        <p:nvPr/>
      </p:nvGrpSpPr>
      <p:grpSpPr>
        <a:xfrm>
          <a:off x="0" y="0"/>
          <a:ext cx="0" cy="0"/>
          <a:chOff x="0" y="0"/>
          <a:chExt cx="0" cy="0"/>
        </a:xfrm>
      </p:grpSpPr>
      <p:sp>
        <p:nvSpPr>
          <p:cNvPr id="16" name="Flowchart: Stored Data 4">
            <a:extLst>
              <a:ext uri="{FF2B5EF4-FFF2-40B4-BE49-F238E27FC236}">
                <a16:creationId xmlns:a16="http://schemas.microsoft.com/office/drawing/2014/main" id="{6750A1AE-34CF-C798-885B-4AD2785F8297}"/>
              </a:ext>
            </a:extLst>
          </p:cNvPr>
          <p:cNvSpPr/>
          <p:nvPr userDrawn="1"/>
        </p:nvSpPr>
        <p:spPr>
          <a:xfrm rot="5400000">
            <a:off x="5284491" y="-4795876"/>
            <a:ext cx="1614236" cy="12214771"/>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4 h 9996"/>
              <a:gd name="connsiteX1" fmla="*/ 7009 w 10000"/>
              <a:gd name="connsiteY1" fmla="*/ 0 h 9996"/>
              <a:gd name="connsiteX2" fmla="*/ 6949 w 10000"/>
              <a:gd name="connsiteY2" fmla="*/ 9637 h 9996"/>
              <a:gd name="connsiteX3" fmla="*/ 10000 w 10000"/>
              <a:gd name="connsiteY3" fmla="*/ 9996 h 9996"/>
              <a:gd name="connsiteX4" fmla="*/ 128 w 10000"/>
              <a:gd name="connsiteY4" fmla="*/ 9992 h 9996"/>
              <a:gd name="connsiteX5" fmla="*/ 0 w 10000"/>
              <a:gd name="connsiteY5" fmla="*/ 4 h 9996"/>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4"/>
              <a:gd name="connsiteX1" fmla="*/ 7009 w 10000"/>
              <a:gd name="connsiteY1" fmla="*/ 0 h 10004"/>
              <a:gd name="connsiteX2" fmla="*/ 6949 w 10000"/>
              <a:gd name="connsiteY2" fmla="*/ 9641 h 10004"/>
              <a:gd name="connsiteX3" fmla="*/ 10000 w 10000"/>
              <a:gd name="connsiteY3" fmla="*/ 10000 h 10004"/>
              <a:gd name="connsiteX4" fmla="*/ 128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7009" y="0"/>
                </a:lnTo>
                <a:cubicBezTo>
                  <a:pt x="6847" y="1556"/>
                  <a:pt x="6821" y="9283"/>
                  <a:pt x="6949" y="9641"/>
                </a:cubicBezTo>
                <a:cubicBezTo>
                  <a:pt x="6923" y="9843"/>
                  <a:pt x="8314" y="10000"/>
                  <a:pt x="10000" y="10000"/>
                </a:cubicBezTo>
                <a:lnTo>
                  <a:pt x="128" y="10004"/>
                </a:lnTo>
                <a:cubicBezTo>
                  <a:pt x="97" y="8408"/>
                  <a:pt x="98" y="1073"/>
                  <a:pt x="0" y="4"/>
                </a:cubicBezTo>
                <a:close/>
              </a:path>
            </a:pathLst>
          </a:custGeom>
          <a:solidFill>
            <a:srgbClr val="860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65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134600" y="-28393"/>
            <a:ext cx="2068286" cy="1119323"/>
          </a:xfrm>
          <a:prstGeom prst="rect">
            <a:avLst/>
          </a:pr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0626853" y="297104"/>
            <a:ext cx="1441475" cy="419695"/>
          </a:xfrm>
          <a:prstGeom prst="rect">
            <a:avLst/>
          </a:prstGeom>
          <a:noFill/>
        </p:spPr>
        <p:txBody>
          <a:bodyPr wrap="square" rtlCol="0">
            <a:spAutoFit/>
          </a:bodyPr>
          <a:lstStyle/>
          <a:p>
            <a:r>
              <a:rPr lang="en-GB" sz="2400" dirty="0">
                <a:solidFill>
                  <a:schemeClr val="bg1"/>
                </a:solidFill>
              </a:rPr>
              <a:t>Review/</a:t>
            </a:r>
          </a:p>
        </p:txBody>
      </p:sp>
      <p:sp>
        <p:nvSpPr>
          <p:cNvPr id="18" name="TextBox 17"/>
          <p:cNvSpPr txBox="1"/>
          <p:nvPr/>
        </p:nvSpPr>
        <p:spPr>
          <a:xfrm>
            <a:off x="10361243" y="16591"/>
            <a:ext cx="1747805" cy="419695"/>
          </a:xfrm>
          <a:prstGeom prst="rect">
            <a:avLst/>
          </a:prstGeom>
          <a:noFill/>
        </p:spPr>
        <p:txBody>
          <a:bodyPr wrap="square" rtlCol="0">
            <a:spAutoFit/>
          </a:bodyPr>
          <a:lstStyle/>
          <a:p>
            <a:r>
              <a:rPr lang="en-GB" sz="2400" dirty="0">
                <a:solidFill>
                  <a:schemeClr val="bg1"/>
                </a:solidFill>
              </a:rPr>
              <a:t>Systematic</a:t>
            </a:r>
          </a:p>
        </p:txBody>
      </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901409" y="2274353"/>
            <a:ext cx="168464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3"/>
                </a:moveTo>
                <a:lnTo>
                  <a:pt x="7058" y="0"/>
                </a:lnTo>
                <a:cubicBezTo>
                  <a:pt x="7049" y="2528"/>
                  <a:pt x="7068" y="8825"/>
                  <a:pt x="7077" y="9416"/>
                </a:cubicBezTo>
                <a:cubicBezTo>
                  <a:pt x="7052" y="9743"/>
                  <a:pt x="8384" y="10000"/>
                  <a:pt x="10000" y="10000"/>
                </a:cubicBezTo>
                <a:lnTo>
                  <a:pt x="14" y="9999"/>
                </a:lnTo>
                <a:cubicBezTo>
                  <a:pt x="7" y="7401"/>
                  <a:pt x="15" y="1749"/>
                  <a:pt x="0" y="3"/>
                </a:cubicBezTo>
                <a:close/>
              </a:path>
            </a:pathLst>
          </a:cu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4FAD86AC-4C87-1793-B8DA-143F6DFB4B75}"/>
              </a:ext>
            </a:extLst>
          </p:cNvPr>
          <p:cNvSpPr txBox="1"/>
          <p:nvPr userDrawn="1"/>
        </p:nvSpPr>
        <p:spPr>
          <a:xfrm>
            <a:off x="10246589" y="585744"/>
            <a:ext cx="2225725" cy="419695"/>
          </a:xfrm>
          <a:prstGeom prst="rect">
            <a:avLst/>
          </a:prstGeom>
          <a:noFill/>
        </p:spPr>
        <p:txBody>
          <a:bodyPr wrap="square" rtlCol="0">
            <a:spAutoFit/>
          </a:bodyPr>
          <a:lstStyle/>
          <a:p>
            <a:r>
              <a:rPr lang="en-GB" sz="2400" dirty="0">
                <a:solidFill>
                  <a:schemeClr val="bg1"/>
                </a:solidFill>
              </a:rPr>
              <a:t>Meta-analysis</a:t>
            </a:r>
          </a:p>
        </p:txBody>
      </p:sp>
    </p:spTree>
    <p:extLst>
      <p:ext uri="{BB962C8B-B14F-4D97-AF65-F5344CB8AC3E}">
        <p14:creationId xmlns:p14="http://schemas.microsoft.com/office/powerpoint/2010/main" val="20597822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14BA06-560F-4272-BD1D-D3D251BC0A82}" type="datetimeFigureOut">
              <a:rPr lang="en-GB" smtClean="0"/>
              <a:t>15/07/2024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DF36B-8F18-4F81-92A8-26E2BC629512}" type="slidenum">
              <a:rPr lang="en-GB" smtClean="0"/>
              <a:t>‹#›</a:t>
            </a:fld>
            <a:endParaRPr lang="en-GB"/>
          </a:p>
        </p:txBody>
      </p:sp>
    </p:spTree>
    <p:extLst>
      <p:ext uri="{BB962C8B-B14F-4D97-AF65-F5344CB8AC3E}">
        <p14:creationId xmlns:p14="http://schemas.microsoft.com/office/powerpoint/2010/main" val="690031264"/>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2" r:id="rId3"/>
    <p:sldLayoutId id="214748365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txBox="1">
            <a:spLocks/>
          </p:cNvSpPr>
          <p:nvPr/>
        </p:nvSpPr>
        <p:spPr>
          <a:xfrm>
            <a:off x="0" y="0"/>
            <a:ext cx="10233660" cy="1085673"/>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16000" algn="l">
              <a:lnSpc>
                <a:spcPts val="2940"/>
              </a:lnSpc>
            </a:pPr>
            <a:r>
              <a:rPr lang="en-US" sz="2800" b="1" dirty="0">
                <a:solidFill>
                  <a:schemeClr val="bg1"/>
                </a:solidFill>
              </a:rPr>
              <a:t>In steroid-resistant nephrotic syndrome that meets the strict definition, monogenic variants are less common than expected </a:t>
            </a:r>
            <a:endParaRPr lang="en-GB" sz="2800" b="1" dirty="0">
              <a:solidFill>
                <a:schemeClr val="bg1"/>
              </a:solidFill>
            </a:endParaRPr>
          </a:p>
        </p:txBody>
      </p:sp>
      <p:sp>
        <p:nvSpPr>
          <p:cNvPr id="25" name="TextBox 24"/>
          <p:cNvSpPr txBox="1"/>
          <p:nvPr/>
        </p:nvSpPr>
        <p:spPr>
          <a:xfrm>
            <a:off x="180183" y="1189759"/>
            <a:ext cx="10536266" cy="369332"/>
          </a:xfrm>
          <a:prstGeom prst="rect">
            <a:avLst/>
          </a:prstGeom>
          <a:noFill/>
        </p:spPr>
        <p:txBody>
          <a:bodyPr wrap="square" rtlCol="0">
            <a:spAutoFit/>
          </a:bodyPr>
          <a:lstStyle/>
          <a:p>
            <a:r>
              <a:rPr lang="en-GB" b="1" dirty="0">
                <a:solidFill>
                  <a:schemeClr val="bg1"/>
                </a:solidFill>
              </a:rPr>
              <a:t>AIM</a:t>
            </a:r>
            <a:r>
              <a:rPr lang="en-GB" dirty="0">
                <a:solidFill>
                  <a:schemeClr val="bg1"/>
                </a:solidFill>
              </a:rPr>
              <a:t>: Evaluation of </a:t>
            </a:r>
            <a:r>
              <a:rPr lang="en-US" dirty="0">
                <a:solidFill>
                  <a:schemeClr val="bg1"/>
                </a:solidFill>
              </a:rPr>
              <a:t>the proportion of causative variants detected in strictly defined pediatric SRNS. </a:t>
            </a:r>
            <a:r>
              <a:rPr lang="ja-JP" altLang="en-US" dirty="0">
                <a:solidFill>
                  <a:schemeClr val="bg1"/>
                </a:solidFill>
              </a:rPr>
              <a:t> </a:t>
            </a:r>
            <a:endParaRPr lang="en-GB" dirty="0">
              <a:solidFill>
                <a:schemeClr val="bg1"/>
              </a:solidFill>
            </a:endParaRPr>
          </a:p>
        </p:txBody>
      </p:sp>
      <p:sp>
        <p:nvSpPr>
          <p:cNvPr id="27" name="TextBox 26"/>
          <p:cNvSpPr txBox="1"/>
          <p:nvPr/>
        </p:nvSpPr>
        <p:spPr>
          <a:xfrm>
            <a:off x="7679856" y="5678917"/>
            <a:ext cx="4108032" cy="400110"/>
          </a:xfrm>
          <a:prstGeom prst="rect">
            <a:avLst/>
          </a:prstGeom>
          <a:noFill/>
        </p:spPr>
        <p:txBody>
          <a:bodyPr wrap="square" rtlCol="0">
            <a:spAutoFit/>
          </a:bodyPr>
          <a:lstStyle/>
          <a:p>
            <a:r>
              <a:rPr lang="en-GB" sz="2000" b="1" dirty="0">
                <a:solidFill>
                  <a:schemeClr val="bg1"/>
                </a:solidFill>
                <a:latin typeface="+mj-lt"/>
              </a:rPr>
              <a:t>Ichikawa et al. 2024</a:t>
            </a:r>
            <a:endParaRPr lang="en-GB" sz="1400" b="1" dirty="0">
              <a:solidFill>
                <a:schemeClr val="bg1"/>
              </a:solidFill>
              <a:latin typeface="+mj-lt"/>
            </a:endParaRPr>
          </a:p>
        </p:txBody>
      </p:sp>
      <p:sp>
        <p:nvSpPr>
          <p:cNvPr id="28" name="TextBox 27"/>
          <p:cNvSpPr txBox="1"/>
          <p:nvPr/>
        </p:nvSpPr>
        <p:spPr>
          <a:xfrm>
            <a:off x="173448" y="5690144"/>
            <a:ext cx="7141846" cy="1200329"/>
          </a:xfrm>
          <a:prstGeom prst="rect">
            <a:avLst/>
          </a:prstGeom>
          <a:noFill/>
        </p:spPr>
        <p:txBody>
          <a:bodyPr wrap="square" rtlCol="0">
            <a:spAutoFit/>
          </a:bodyPr>
          <a:lstStyle/>
          <a:p>
            <a:pPr>
              <a:spcAft>
                <a:spcPts val="600"/>
              </a:spcAft>
            </a:pPr>
            <a:r>
              <a:rPr lang="en-GB" sz="1800" b="1" dirty="0">
                <a:solidFill>
                  <a:schemeClr val="bg1"/>
                </a:solidFill>
              </a:rPr>
              <a:t>CONCLUSION</a:t>
            </a:r>
            <a:r>
              <a:rPr lang="en-GB" sz="1800" dirty="0">
                <a:solidFill>
                  <a:schemeClr val="bg1"/>
                </a:solidFill>
              </a:rPr>
              <a:t>: </a:t>
            </a:r>
            <a:r>
              <a:rPr lang="en-US" sz="1800" dirty="0">
                <a:solidFill>
                  <a:schemeClr val="bg1"/>
                </a:solidFill>
              </a:rPr>
              <a:t>We revealed a monogenic cause in 12% of individuals with strictly defined SRNS. The monogenic variant detection rate differed by age. The presence or absence of edema at onset was an important factor to distinguish SRNS with and without monogenic cause. </a:t>
            </a:r>
            <a:endParaRPr lang="en-GB" sz="1800" dirty="0">
              <a:solidFill>
                <a:schemeClr val="bg1"/>
              </a:solidFill>
            </a:endParaRPr>
          </a:p>
        </p:txBody>
      </p:sp>
      <p:sp>
        <p:nvSpPr>
          <p:cNvPr id="3" name="TextBox 2">
            <a:extLst>
              <a:ext uri="{FF2B5EF4-FFF2-40B4-BE49-F238E27FC236}">
                <a16:creationId xmlns:a16="http://schemas.microsoft.com/office/drawing/2014/main" id="{FD34606C-EA97-7663-BB9D-C3F0F7BDC66C}"/>
              </a:ext>
            </a:extLst>
          </p:cNvPr>
          <p:cNvSpPr txBox="1"/>
          <p:nvPr/>
        </p:nvSpPr>
        <p:spPr>
          <a:xfrm>
            <a:off x="169186" y="1661516"/>
            <a:ext cx="11505934" cy="369332"/>
          </a:xfrm>
          <a:prstGeom prst="rect">
            <a:avLst/>
          </a:prstGeom>
          <a:noFill/>
        </p:spPr>
        <p:txBody>
          <a:bodyPr wrap="square" rtlCol="0">
            <a:spAutoFit/>
          </a:bodyPr>
          <a:lstStyle/>
          <a:p>
            <a:r>
              <a:rPr lang="en-GB" b="1" dirty="0">
                <a:solidFill>
                  <a:srgbClr val="0065AA"/>
                </a:solidFill>
              </a:rPr>
              <a:t>DESIGN &amp; OUTCOMES</a:t>
            </a:r>
            <a:endParaRPr lang="en-GB" dirty="0">
              <a:solidFill>
                <a:srgbClr val="0065AA"/>
              </a:solidFill>
            </a:endParaRPr>
          </a:p>
        </p:txBody>
      </p:sp>
      <p:grpSp>
        <p:nvGrpSpPr>
          <p:cNvPr id="4" name="グループ化 1">
            <a:extLst>
              <a:ext uri="{FF2B5EF4-FFF2-40B4-BE49-F238E27FC236}">
                <a16:creationId xmlns:a16="http://schemas.microsoft.com/office/drawing/2014/main" id="{7D40EEBB-CC14-37D7-6DE8-DDCCCF4E234A}"/>
              </a:ext>
            </a:extLst>
          </p:cNvPr>
          <p:cNvGrpSpPr/>
          <p:nvPr/>
        </p:nvGrpSpPr>
        <p:grpSpPr>
          <a:xfrm>
            <a:off x="854933" y="2860294"/>
            <a:ext cx="1103446" cy="1048603"/>
            <a:chOff x="1064920" y="4439036"/>
            <a:chExt cx="1103446" cy="1048603"/>
          </a:xfrm>
        </p:grpSpPr>
        <p:pic>
          <p:nvPicPr>
            <p:cNvPr id="5" name="図 4">
              <a:extLst>
                <a:ext uri="{FF2B5EF4-FFF2-40B4-BE49-F238E27FC236}">
                  <a16:creationId xmlns:a16="http://schemas.microsoft.com/office/drawing/2014/main" id="{70FA248F-733D-DFC8-6EE4-CCC2BEDA11CD}"/>
                </a:ext>
              </a:extLst>
            </p:cNvPr>
            <p:cNvPicPr>
              <a:picLocks noChangeAspect="1"/>
            </p:cNvPicPr>
            <p:nvPr/>
          </p:nvPicPr>
          <p:blipFill>
            <a:blip r:embed="rId2"/>
            <a:stretch>
              <a:fillRect/>
            </a:stretch>
          </p:blipFill>
          <p:spPr>
            <a:xfrm>
              <a:off x="1656258" y="4439036"/>
              <a:ext cx="512108" cy="1048603"/>
            </a:xfrm>
            <a:prstGeom prst="rect">
              <a:avLst/>
            </a:prstGeom>
          </p:spPr>
        </p:pic>
        <p:sp>
          <p:nvSpPr>
            <p:cNvPr id="6" name="Freeform: Shape 46">
              <a:extLst>
                <a:ext uri="{FF2B5EF4-FFF2-40B4-BE49-F238E27FC236}">
                  <a16:creationId xmlns:a16="http://schemas.microsoft.com/office/drawing/2014/main" id="{B3109C40-24B0-530F-B943-C9454D97F08C}"/>
                </a:ext>
              </a:extLst>
            </p:cNvPr>
            <p:cNvSpPr/>
            <p:nvPr/>
          </p:nvSpPr>
          <p:spPr>
            <a:xfrm>
              <a:off x="1064920" y="4439036"/>
              <a:ext cx="512108" cy="1048602"/>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AA0065"/>
            </a:solidFill>
            <a:ln w="15081" cap="flat">
              <a:noFill/>
              <a:prstDash val="solid"/>
              <a:miter/>
            </a:ln>
          </p:spPr>
          <p:txBody>
            <a:bodyPr wrap="square" rtlCol="0" anchor="ctr">
              <a:noAutofit/>
            </a:bodyPr>
            <a:lstStyle/>
            <a:p>
              <a:endParaRPr lang="en-US" dirty="0"/>
            </a:p>
          </p:txBody>
        </p:sp>
      </p:grpSp>
      <p:sp>
        <p:nvSpPr>
          <p:cNvPr id="7" name="テキスト ボックス 43">
            <a:extLst>
              <a:ext uri="{FF2B5EF4-FFF2-40B4-BE49-F238E27FC236}">
                <a16:creationId xmlns:a16="http://schemas.microsoft.com/office/drawing/2014/main" id="{25603E30-528E-B2F5-E856-52530044094A}"/>
              </a:ext>
            </a:extLst>
          </p:cNvPr>
          <p:cNvSpPr txBox="1"/>
          <p:nvPr/>
        </p:nvSpPr>
        <p:spPr>
          <a:xfrm>
            <a:off x="8480826" y="1685959"/>
            <a:ext cx="3389133" cy="541046"/>
          </a:xfrm>
          <a:prstGeom prst="rect">
            <a:avLst/>
          </a:prstGeom>
          <a:noFill/>
        </p:spPr>
        <p:txBody>
          <a:bodyPr wrap="square" rtlCol="0">
            <a:spAutoFit/>
          </a:bodyPr>
          <a:lstStyle/>
          <a:p>
            <a:pPr algn="ctr">
              <a:lnSpc>
                <a:spcPct val="80000"/>
              </a:lnSpc>
            </a:pPr>
            <a:r>
              <a:rPr kumimoji="1" lang="en-US" altLang="ja-JP" dirty="0"/>
              <a:t>Proportion of monogenic variants </a:t>
            </a:r>
          </a:p>
          <a:p>
            <a:pPr algn="ctr">
              <a:lnSpc>
                <a:spcPct val="80000"/>
              </a:lnSpc>
            </a:pPr>
            <a:r>
              <a:rPr kumimoji="1" lang="en-US" altLang="ja-JP" dirty="0"/>
              <a:t>by age at onset</a:t>
            </a:r>
            <a:endParaRPr kumimoji="1" lang="ja-JP" altLang="en-US" dirty="0"/>
          </a:p>
        </p:txBody>
      </p:sp>
      <p:sp>
        <p:nvSpPr>
          <p:cNvPr id="8" name="テキスト ボックス 2">
            <a:extLst>
              <a:ext uri="{FF2B5EF4-FFF2-40B4-BE49-F238E27FC236}">
                <a16:creationId xmlns:a16="http://schemas.microsoft.com/office/drawing/2014/main" id="{D3BC9B1C-B345-ABE8-8808-BE8AEA6C978D}"/>
              </a:ext>
            </a:extLst>
          </p:cNvPr>
          <p:cNvSpPr txBox="1"/>
          <p:nvPr/>
        </p:nvSpPr>
        <p:spPr>
          <a:xfrm>
            <a:off x="97606" y="3992984"/>
            <a:ext cx="3147080" cy="1477328"/>
          </a:xfrm>
          <a:prstGeom prst="rect">
            <a:avLst/>
          </a:prstGeom>
          <a:noFill/>
        </p:spPr>
        <p:txBody>
          <a:bodyPr wrap="none" rtlCol="0">
            <a:spAutoFit/>
          </a:bodyPr>
          <a:lstStyle/>
          <a:p>
            <a:r>
              <a:rPr kumimoji="1" lang="ja-JP" altLang="en-US" dirty="0"/>
              <a:t>・</a:t>
            </a:r>
            <a:r>
              <a:rPr kumimoji="1" lang="en-US" altLang="ja-JP" dirty="0"/>
              <a:t>185 pediatric patients </a:t>
            </a:r>
          </a:p>
          <a:p>
            <a:r>
              <a:rPr kumimoji="1" lang="ja-JP" altLang="en-US" dirty="0"/>
              <a:t>・</a:t>
            </a:r>
            <a:r>
              <a:rPr kumimoji="1" lang="en-US" altLang="ja-JP" dirty="0"/>
              <a:t>1-18 years of age</a:t>
            </a:r>
          </a:p>
          <a:p>
            <a:r>
              <a:rPr kumimoji="1" lang="ja-JP" altLang="en-US" dirty="0"/>
              <a:t>・</a:t>
            </a:r>
            <a:r>
              <a:rPr kumimoji="1" lang="en-US" altLang="ja-JP" dirty="0"/>
              <a:t>Serum Alb &lt; 2.5 g/dl at onset</a:t>
            </a:r>
          </a:p>
          <a:p>
            <a:r>
              <a:rPr kumimoji="1" lang="ja-JP" altLang="en-US" dirty="0"/>
              <a:t>・</a:t>
            </a:r>
            <a:r>
              <a:rPr kumimoji="1" lang="en-US" altLang="ja-JP" dirty="0"/>
              <a:t>No remission after 4 weeks </a:t>
            </a:r>
          </a:p>
          <a:p>
            <a:r>
              <a:rPr kumimoji="1" lang="ja-JP" altLang="en-US" dirty="0"/>
              <a:t>　</a:t>
            </a:r>
            <a:r>
              <a:rPr kumimoji="1" lang="en-US" altLang="ja-JP" dirty="0"/>
              <a:t>of steroid therapy</a:t>
            </a:r>
            <a:endParaRPr kumimoji="1" lang="ja-JP" altLang="en-US" dirty="0"/>
          </a:p>
        </p:txBody>
      </p:sp>
      <p:grpSp>
        <p:nvGrpSpPr>
          <p:cNvPr id="9" name="グループ化 7">
            <a:extLst>
              <a:ext uri="{FF2B5EF4-FFF2-40B4-BE49-F238E27FC236}">
                <a16:creationId xmlns:a16="http://schemas.microsoft.com/office/drawing/2014/main" id="{046E2AA5-73AB-4AA6-80E7-85F0911B8904}"/>
              </a:ext>
            </a:extLst>
          </p:cNvPr>
          <p:cNvGrpSpPr/>
          <p:nvPr/>
        </p:nvGrpSpPr>
        <p:grpSpPr>
          <a:xfrm>
            <a:off x="1060517" y="2269124"/>
            <a:ext cx="731279" cy="381203"/>
            <a:chOff x="845246" y="2296153"/>
            <a:chExt cx="731279" cy="381203"/>
          </a:xfrm>
        </p:grpSpPr>
        <p:sp>
          <p:nvSpPr>
            <p:cNvPr id="10" name="テキスト ボックス 6">
              <a:extLst>
                <a:ext uri="{FF2B5EF4-FFF2-40B4-BE49-F238E27FC236}">
                  <a16:creationId xmlns:a16="http://schemas.microsoft.com/office/drawing/2014/main" id="{91D482D8-3DDF-BF98-8096-E5F7A91993CA}"/>
                </a:ext>
              </a:extLst>
            </p:cNvPr>
            <p:cNvSpPr txBox="1"/>
            <p:nvPr/>
          </p:nvSpPr>
          <p:spPr>
            <a:xfrm>
              <a:off x="853250" y="2296153"/>
              <a:ext cx="723275" cy="369332"/>
            </a:xfrm>
            <a:prstGeom prst="rect">
              <a:avLst/>
            </a:prstGeom>
            <a:noFill/>
          </p:spPr>
          <p:txBody>
            <a:bodyPr wrap="none" rtlCol="0">
              <a:spAutoFit/>
            </a:bodyPr>
            <a:lstStyle/>
            <a:p>
              <a:r>
                <a:rPr kumimoji="1" lang="en-US" altLang="ja-JP" dirty="0">
                  <a:solidFill>
                    <a:srgbClr val="FF0000"/>
                  </a:solidFill>
                </a:rPr>
                <a:t>SRNS</a:t>
              </a:r>
              <a:r>
                <a:rPr kumimoji="1" lang="en-US" altLang="ja-JP" dirty="0"/>
                <a:t> </a:t>
              </a:r>
            </a:p>
          </p:txBody>
        </p:sp>
        <p:sp>
          <p:nvSpPr>
            <p:cNvPr id="11" name="楕円 5">
              <a:extLst>
                <a:ext uri="{FF2B5EF4-FFF2-40B4-BE49-F238E27FC236}">
                  <a16:creationId xmlns:a16="http://schemas.microsoft.com/office/drawing/2014/main" id="{21E945C8-0854-7486-92AE-B42A5F77EE14}"/>
                </a:ext>
              </a:extLst>
            </p:cNvPr>
            <p:cNvSpPr/>
            <p:nvPr/>
          </p:nvSpPr>
          <p:spPr>
            <a:xfrm>
              <a:off x="845246" y="2302644"/>
              <a:ext cx="689738" cy="374712"/>
            </a:xfrm>
            <a:prstGeom prst="ellipse">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矢印: 右 11">
            <a:extLst>
              <a:ext uri="{FF2B5EF4-FFF2-40B4-BE49-F238E27FC236}">
                <a16:creationId xmlns:a16="http://schemas.microsoft.com/office/drawing/2014/main" id="{39A3CC94-5934-9E9E-65E5-4D7B8656B003}"/>
              </a:ext>
            </a:extLst>
          </p:cNvPr>
          <p:cNvSpPr/>
          <p:nvPr/>
        </p:nvSpPr>
        <p:spPr>
          <a:xfrm>
            <a:off x="2682684" y="3117579"/>
            <a:ext cx="1053052" cy="62857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4">
            <a:extLst>
              <a:ext uri="{FF2B5EF4-FFF2-40B4-BE49-F238E27FC236}">
                <a16:creationId xmlns:a16="http://schemas.microsoft.com/office/drawing/2014/main" id="{9BB34EC4-58AA-B840-DED0-7AAB774DEC2F}"/>
              </a:ext>
            </a:extLst>
          </p:cNvPr>
          <p:cNvSpPr txBox="1"/>
          <p:nvPr/>
        </p:nvSpPr>
        <p:spPr>
          <a:xfrm>
            <a:off x="1854192" y="2517207"/>
            <a:ext cx="2813271" cy="646331"/>
          </a:xfrm>
          <a:prstGeom prst="rect">
            <a:avLst/>
          </a:prstGeom>
          <a:noFill/>
        </p:spPr>
        <p:txBody>
          <a:bodyPr wrap="none" rtlCol="0">
            <a:spAutoFit/>
          </a:bodyPr>
          <a:lstStyle/>
          <a:p>
            <a:pPr algn="ctr"/>
            <a:r>
              <a:rPr kumimoji="1" lang="en-US" altLang="ja-JP" dirty="0"/>
              <a:t>Next generation sequencing</a:t>
            </a:r>
          </a:p>
          <a:p>
            <a:pPr algn="ctr"/>
            <a:r>
              <a:rPr kumimoji="1" lang="en-US" altLang="ja-JP" dirty="0"/>
              <a:t>to detect monogenic cause</a:t>
            </a:r>
            <a:endParaRPr kumimoji="1" lang="ja-JP" altLang="en-US" dirty="0"/>
          </a:p>
        </p:txBody>
      </p:sp>
      <p:graphicFrame>
        <p:nvGraphicFramePr>
          <p:cNvPr id="14" name="グラフ 17">
            <a:extLst>
              <a:ext uri="{FF2B5EF4-FFF2-40B4-BE49-F238E27FC236}">
                <a16:creationId xmlns:a16="http://schemas.microsoft.com/office/drawing/2014/main" id="{7511E549-0D21-8360-18A9-3F493980DD54}"/>
              </a:ext>
            </a:extLst>
          </p:cNvPr>
          <p:cNvGraphicFramePr/>
          <p:nvPr>
            <p:extLst>
              <p:ext uri="{D42A27DB-BD31-4B8C-83A1-F6EECF244321}">
                <p14:modId xmlns:p14="http://schemas.microsoft.com/office/powerpoint/2010/main" val="2010113520"/>
              </p:ext>
            </p:extLst>
          </p:nvPr>
        </p:nvGraphicFramePr>
        <p:xfrm>
          <a:off x="4500461" y="1864868"/>
          <a:ext cx="2478386" cy="19381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グラフ 20">
            <a:extLst>
              <a:ext uri="{FF2B5EF4-FFF2-40B4-BE49-F238E27FC236}">
                <a16:creationId xmlns:a16="http://schemas.microsoft.com/office/drawing/2014/main" id="{10AE441D-4019-43C5-C99D-1A16969521C1}"/>
              </a:ext>
            </a:extLst>
          </p:cNvPr>
          <p:cNvGraphicFramePr/>
          <p:nvPr>
            <p:extLst>
              <p:ext uri="{D42A27DB-BD31-4B8C-83A1-F6EECF244321}">
                <p14:modId xmlns:p14="http://schemas.microsoft.com/office/powerpoint/2010/main" val="1884342931"/>
              </p:ext>
            </p:extLst>
          </p:nvPr>
        </p:nvGraphicFramePr>
        <p:xfrm>
          <a:off x="3235441" y="3397425"/>
          <a:ext cx="2478386" cy="19381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グラフ 21">
            <a:extLst>
              <a:ext uri="{FF2B5EF4-FFF2-40B4-BE49-F238E27FC236}">
                <a16:creationId xmlns:a16="http://schemas.microsoft.com/office/drawing/2014/main" id="{83032F86-9BC7-2C2E-B976-F1C997681304}"/>
              </a:ext>
            </a:extLst>
          </p:cNvPr>
          <p:cNvGraphicFramePr/>
          <p:nvPr>
            <p:extLst>
              <p:ext uri="{D42A27DB-BD31-4B8C-83A1-F6EECF244321}">
                <p14:modId xmlns:p14="http://schemas.microsoft.com/office/powerpoint/2010/main" val="979591734"/>
              </p:ext>
            </p:extLst>
          </p:nvPr>
        </p:nvGraphicFramePr>
        <p:xfrm>
          <a:off x="5749858" y="3407553"/>
          <a:ext cx="2478386" cy="193815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グラフ 58">
            <a:extLst>
              <a:ext uri="{FF2B5EF4-FFF2-40B4-BE49-F238E27FC236}">
                <a16:creationId xmlns:a16="http://schemas.microsoft.com/office/drawing/2014/main" id="{433B0FA8-FD8A-CE91-83CE-74781CD4920D}"/>
              </a:ext>
            </a:extLst>
          </p:cNvPr>
          <p:cNvGraphicFramePr>
            <a:graphicFrameLocks/>
          </p:cNvGraphicFramePr>
          <p:nvPr>
            <p:extLst>
              <p:ext uri="{D42A27DB-BD31-4B8C-83A1-F6EECF244321}">
                <p14:modId xmlns:p14="http://schemas.microsoft.com/office/powerpoint/2010/main" val="3698861555"/>
              </p:ext>
            </p:extLst>
          </p:nvPr>
        </p:nvGraphicFramePr>
        <p:xfrm>
          <a:off x="8166222" y="2354766"/>
          <a:ext cx="3856592" cy="2583767"/>
        </p:xfrm>
        <a:graphic>
          <a:graphicData uri="http://schemas.openxmlformats.org/drawingml/2006/chart">
            <c:chart xmlns:c="http://schemas.openxmlformats.org/drawingml/2006/chart" xmlns:r="http://schemas.openxmlformats.org/officeDocument/2006/relationships" r:id="rId6"/>
          </a:graphicData>
        </a:graphic>
      </p:graphicFrame>
      <p:sp>
        <p:nvSpPr>
          <p:cNvPr id="18" name="テキスト ボックス 59">
            <a:extLst>
              <a:ext uri="{FF2B5EF4-FFF2-40B4-BE49-F238E27FC236}">
                <a16:creationId xmlns:a16="http://schemas.microsoft.com/office/drawing/2014/main" id="{9AEE4784-D295-8773-0E29-1CA9D70672DF}"/>
              </a:ext>
            </a:extLst>
          </p:cNvPr>
          <p:cNvSpPr txBox="1"/>
          <p:nvPr/>
        </p:nvSpPr>
        <p:spPr>
          <a:xfrm>
            <a:off x="9767464" y="2304749"/>
            <a:ext cx="1973939" cy="584775"/>
          </a:xfrm>
          <a:prstGeom prst="rect">
            <a:avLst/>
          </a:prstGeom>
          <a:solidFill>
            <a:sysClr val="window" lastClr="FFFFFF"/>
          </a:solidFill>
          <a:ln>
            <a:solidFill>
              <a:sysClr val="windowText" lastClr="000000"/>
            </a:solidFill>
          </a:ln>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ja-JP" sz="1600" kern="0" dirty="0">
                <a:latin typeface="Arial"/>
                <a:ea typeface="ＭＳ Ｐゴシック"/>
              </a:rPr>
              <a:t>n</a:t>
            </a:r>
            <a:r>
              <a:rPr kumimoji="0" lang="en-US" altLang="ja-JP" sz="1600" b="0" i="0" u="none" strike="noStrike" kern="0" cap="none" spc="0" normalizeH="0" baseline="0" noProof="0" dirty="0">
                <a:ln>
                  <a:noFill/>
                </a:ln>
                <a:effectLst/>
                <a:uLnTx/>
                <a:uFillTx/>
                <a:latin typeface="Arial"/>
                <a:ea typeface="ＭＳ Ｐゴシック"/>
              </a:rPr>
              <a:t>o variant </a:t>
            </a:r>
            <a:r>
              <a:rPr lang="en-US" altLang="ja-JP" sz="1600" kern="0" dirty="0" err="1">
                <a:latin typeface="Arial"/>
                <a:ea typeface="ＭＳ Ｐゴシック"/>
              </a:rPr>
              <a:t>i</a:t>
            </a:r>
            <a:r>
              <a:rPr kumimoji="0" lang="en-US" altLang="ja-JP" sz="1600" b="0" i="0" u="none" strike="noStrike" kern="0" cap="none" spc="0" normalizeH="0" baseline="0" noProof="0" dirty="0" err="1">
                <a:ln>
                  <a:noFill/>
                </a:ln>
                <a:effectLst/>
                <a:uLnTx/>
                <a:uFillTx/>
                <a:latin typeface="Arial"/>
                <a:ea typeface="ＭＳ Ｐゴシック"/>
              </a:rPr>
              <a:t>dentified</a:t>
            </a:r>
            <a:r>
              <a:rPr kumimoji="0" lang="en-US" altLang="ja-JP" sz="1600" b="0" i="0" u="none" strike="noStrike" kern="0" cap="none" spc="0" normalizeH="0" baseline="0" noProof="0" dirty="0">
                <a:ln>
                  <a:noFill/>
                </a:ln>
                <a:effectLst/>
                <a:uLnTx/>
                <a:uFillTx/>
                <a:latin typeface="Arial"/>
                <a:ea typeface="ＭＳ Ｐゴシック"/>
              </a:rPr>
              <a:t> </a:t>
            </a:r>
            <a:r>
              <a:rPr kumimoji="0" lang="ja-JP" altLang="en-US" sz="1600" b="0" i="0" u="none" strike="noStrike" kern="0" cap="none" spc="0" normalizeH="0" baseline="0" noProof="0" dirty="0">
                <a:ln>
                  <a:noFill/>
                </a:ln>
                <a:effectLst/>
                <a:uLnTx/>
                <a:uFillTx/>
                <a:latin typeface="Arial"/>
                <a:ea typeface="ＭＳ Ｐゴシック"/>
              </a:rPr>
              <a:t>　</a:t>
            </a:r>
            <a:endParaRPr kumimoji="0" lang="en-US" altLang="ja-JP" sz="1600" b="0" i="0" u="none" strike="noStrike" kern="0" cap="none" spc="0" normalizeH="0" baseline="0" noProof="0" dirty="0">
              <a:ln>
                <a:noFill/>
              </a:ln>
              <a:effectLst/>
              <a:uLnTx/>
              <a:uFillTx/>
              <a:latin typeface="Arial"/>
              <a:ea typeface="ＭＳ Ｐゴシック"/>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effectLst/>
                <a:uLnTx/>
                <a:uFillTx/>
                <a:latin typeface="Arial"/>
                <a:ea typeface="ＭＳ Ｐゴシック"/>
              </a:rPr>
              <a:t>variant identified </a:t>
            </a:r>
            <a:r>
              <a:rPr kumimoji="0" lang="ja-JP" altLang="en-US" sz="1600" b="0" i="0" u="none" strike="noStrike" kern="0" cap="none" spc="0" normalizeH="0" baseline="0" noProof="0" dirty="0">
                <a:ln>
                  <a:noFill/>
                </a:ln>
                <a:effectLst/>
                <a:uLnTx/>
                <a:uFillTx/>
                <a:latin typeface="Arial"/>
                <a:ea typeface="ＭＳ Ｐゴシック"/>
              </a:rPr>
              <a:t>　</a:t>
            </a:r>
          </a:p>
        </p:txBody>
      </p:sp>
      <p:sp>
        <p:nvSpPr>
          <p:cNvPr id="19" name="正方形/長方形 60">
            <a:extLst>
              <a:ext uri="{FF2B5EF4-FFF2-40B4-BE49-F238E27FC236}">
                <a16:creationId xmlns:a16="http://schemas.microsoft.com/office/drawing/2014/main" id="{D0794050-CEBE-0F29-4CE2-78C3BBB0A463}"/>
              </a:ext>
            </a:extLst>
          </p:cNvPr>
          <p:cNvSpPr/>
          <p:nvPr/>
        </p:nvSpPr>
        <p:spPr>
          <a:xfrm>
            <a:off x="9479440" y="2332296"/>
            <a:ext cx="214656" cy="222869"/>
          </a:xfrm>
          <a:prstGeom prst="rect">
            <a:avLst/>
          </a:prstGeom>
          <a:solidFill>
            <a:schemeClr val="bg1">
              <a:lumMod val="85000"/>
            </a:schemeClr>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Arial"/>
              <a:ea typeface="ＭＳ Ｐゴシック"/>
              <a:cs typeface="+mn-cs"/>
            </a:endParaRPr>
          </a:p>
        </p:txBody>
      </p:sp>
      <p:sp>
        <p:nvSpPr>
          <p:cNvPr id="20" name="正方形/長方形 61">
            <a:extLst>
              <a:ext uri="{FF2B5EF4-FFF2-40B4-BE49-F238E27FC236}">
                <a16:creationId xmlns:a16="http://schemas.microsoft.com/office/drawing/2014/main" id="{31C52BB2-7E5C-F4C0-92AE-EADABF700147}"/>
              </a:ext>
            </a:extLst>
          </p:cNvPr>
          <p:cNvSpPr/>
          <p:nvPr/>
        </p:nvSpPr>
        <p:spPr>
          <a:xfrm>
            <a:off x="9479440" y="2644545"/>
            <a:ext cx="214656" cy="222869"/>
          </a:xfrm>
          <a:prstGeom prst="rect">
            <a:avLst/>
          </a:prstGeom>
          <a:solidFill>
            <a:srgbClr val="FF0000">
              <a:alpha val="69804"/>
            </a:srgbClr>
          </a:solid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21" name="テキスト ボックス 62">
            <a:extLst>
              <a:ext uri="{FF2B5EF4-FFF2-40B4-BE49-F238E27FC236}">
                <a16:creationId xmlns:a16="http://schemas.microsoft.com/office/drawing/2014/main" id="{611A67E2-194F-4D0A-6A6B-3E21BAA3744F}"/>
              </a:ext>
            </a:extLst>
          </p:cNvPr>
          <p:cNvSpPr txBox="1"/>
          <p:nvPr/>
        </p:nvSpPr>
        <p:spPr>
          <a:xfrm>
            <a:off x="8155664" y="2075629"/>
            <a:ext cx="580334" cy="338554"/>
          </a:xfrm>
          <a:prstGeom prst="rect">
            <a:avLst/>
          </a:prstGeom>
          <a:noFill/>
        </p:spPr>
        <p:txBody>
          <a:bodyPr wrap="square" rtlCol="0">
            <a:spAutoFit/>
          </a:bodyPr>
          <a:lstStyle/>
          <a:p>
            <a:r>
              <a:rPr kumimoji="1" lang="en-US" altLang="ja-JP" sz="1600" dirty="0">
                <a:solidFill>
                  <a:prstClr val="black"/>
                </a:solidFill>
                <a:latin typeface="Arial"/>
                <a:ea typeface="ＭＳ Ｐゴシック"/>
              </a:rPr>
              <a:t>(n)</a:t>
            </a:r>
            <a:endParaRPr kumimoji="1" lang="ja-JP" altLang="en-US" sz="1600" dirty="0">
              <a:solidFill>
                <a:prstClr val="black"/>
              </a:solidFill>
              <a:latin typeface="Arial"/>
              <a:ea typeface="ＭＳ Ｐゴシック"/>
            </a:endParaRPr>
          </a:p>
        </p:txBody>
      </p:sp>
      <p:sp>
        <p:nvSpPr>
          <p:cNvPr id="22" name="テキスト ボックス 63">
            <a:extLst>
              <a:ext uri="{FF2B5EF4-FFF2-40B4-BE49-F238E27FC236}">
                <a16:creationId xmlns:a16="http://schemas.microsoft.com/office/drawing/2014/main" id="{4CC6CFBE-C59D-24E7-849D-822CE6B0BF4D}"/>
              </a:ext>
            </a:extLst>
          </p:cNvPr>
          <p:cNvSpPr txBox="1"/>
          <p:nvPr/>
        </p:nvSpPr>
        <p:spPr>
          <a:xfrm>
            <a:off x="8717128" y="4752088"/>
            <a:ext cx="3260457" cy="338554"/>
          </a:xfrm>
          <a:prstGeom prst="rect">
            <a:avLst/>
          </a:prstGeom>
          <a:noFill/>
        </p:spPr>
        <p:txBody>
          <a:bodyPr wrap="square">
            <a:spAutoFit/>
          </a:bodyPr>
          <a:lstStyle/>
          <a:p>
            <a:r>
              <a:rPr lang="en-US" altLang="ja-JP" sz="1600" dirty="0">
                <a:solidFill>
                  <a:srgbClr val="FF0000"/>
                </a:solidFill>
                <a:latin typeface="Arial"/>
                <a:ea typeface="ＭＳ Ｐゴシック"/>
              </a:rPr>
              <a:t>5%</a:t>
            </a:r>
            <a:r>
              <a:rPr lang="ja-JP" altLang="en-US" sz="1600" dirty="0">
                <a:solidFill>
                  <a:srgbClr val="FF0000"/>
                </a:solidFill>
                <a:latin typeface="Arial"/>
                <a:ea typeface="ＭＳ Ｐゴシック"/>
              </a:rPr>
              <a:t>   </a:t>
            </a:r>
            <a:r>
              <a:rPr lang="en-US" altLang="ja-JP" sz="1600" dirty="0">
                <a:solidFill>
                  <a:srgbClr val="FF0000"/>
                </a:solidFill>
                <a:latin typeface="Arial"/>
                <a:ea typeface="ＭＳ Ｐゴシック"/>
              </a:rPr>
              <a:t>12%</a:t>
            </a:r>
            <a:r>
              <a:rPr lang="ja-JP" altLang="en-US" sz="1600" dirty="0">
                <a:solidFill>
                  <a:srgbClr val="FF0000"/>
                </a:solidFill>
                <a:latin typeface="Arial"/>
                <a:ea typeface="ＭＳ Ｐゴシック"/>
              </a:rPr>
              <a:t>   </a:t>
            </a:r>
            <a:r>
              <a:rPr lang="en-US" altLang="ja-JP" sz="1600" dirty="0">
                <a:solidFill>
                  <a:srgbClr val="FF0000"/>
                </a:solidFill>
                <a:latin typeface="Arial"/>
                <a:ea typeface="ＭＳ Ｐゴシック"/>
              </a:rPr>
              <a:t>21%</a:t>
            </a:r>
            <a:r>
              <a:rPr lang="ja-JP" altLang="en-US" sz="1600" dirty="0">
                <a:solidFill>
                  <a:srgbClr val="FF0000"/>
                </a:solidFill>
                <a:latin typeface="Arial"/>
                <a:ea typeface="ＭＳ Ｐゴシック"/>
              </a:rPr>
              <a:t>  </a:t>
            </a:r>
            <a:r>
              <a:rPr lang="en-US" altLang="ja-JP" sz="1600" dirty="0">
                <a:solidFill>
                  <a:srgbClr val="FF0000"/>
                </a:solidFill>
                <a:latin typeface="Arial"/>
                <a:ea typeface="ＭＳ Ｐゴシック"/>
              </a:rPr>
              <a:t>18%</a:t>
            </a:r>
            <a:r>
              <a:rPr lang="ja-JP" altLang="en-US" sz="1600" dirty="0">
                <a:solidFill>
                  <a:srgbClr val="FF0000"/>
                </a:solidFill>
                <a:latin typeface="Arial"/>
                <a:ea typeface="ＭＳ Ｐゴシック"/>
              </a:rPr>
              <a:t>   </a:t>
            </a:r>
            <a:r>
              <a:rPr lang="en-US" altLang="ja-JP" sz="1600" dirty="0">
                <a:solidFill>
                  <a:srgbClr val="FF0000"/>
                </a:solidFill>
                <a:latin typeface="Arial"/>
                <a:ea typeface="ＭＳ Ｐゴシック"/>
              </a:rPr>
              <a:t>14%</a:t>
            </a:r>
            <a:r>
              <a:rPr lang="ja-JP" altLang="en-US" sz="1600" dirty="0">
                <a:solidFill>
                  <a:srgbClr val="FF0000"/>
                </a:solidFill>
                <a:latin typeface="Arial"/>
                <a:ea typeface="ＭＳ Ｐゴシック"/>
              </a:rPr>
              <a:t>   </a:t>
            </a:r>
            <a:r>
              <a:rPr lang="en-US" altLang="ja-JP" sz="1600" dirty="0">
                <a:solidFill>
                  <a:srgbClr val="FF0000"/>
                </a:solidFill>
                <a:latin typeface="Arial"/>
                <a:ea typeface="ＭＳ Ｐゴシック"/>
              </a:rPr>
              <a:t>7% </a:t>
            </a:r>
            <a:endParaRPr lang="ja-JP" altLang="en-US" sz="1600" dirty="0">
              <a:solidFill>
                <a:srgbClr val="FF0000"/>
              </a:solidFill>
              <a:latin typeface="Arial"/>
              <a:ea typeface="ＭＳ Ｐゴシック"/>
            </a:endParaRPr>
          </a:p>
        </p:txBody>
      </p:sp>
      <p:sp>
        <p:nvSpPr>
          <p:cNvPr id="23" name="テキスト ボックス 65">
            <a:extLst>
              <a:ext uri="{FF2B5EF4-FFF2-40B4-BE49-F238E27FC236}">
                <a16:creationId xmlns:a16="http://schemas.microsoft.com/office/drawing/2014/main" id="{EE01726D-81C6-8B0C-B0B8-63B0AB64B0C9}"/>
              </a:ext>
            </a:extLst>
          </p:cNvPr>
          <p:cNvSpPr txBox="1"/>
          <p:nvPr/>
        </p:nvSpPr>
        <p:spPr>
          <a:xfrm>
            <a:off x="5331454" y="1652325"/>
            <a:ext cx="1936749" cy="369332"/>
          </a:xfrm>
          <a:prstGeom prst="rect">
            <a:avLst/>
          </a:prstGeom>
          <a:noFill/>
        </p:spPr>
        <p:txBody>
          <a:bodyPr wrap="none" rtlCol="0">
            <a:spAutoFit/>
          </a:bodyPr>
          <a:lstStyle/>
          <a:p>
            <a:pPr algn="ctr"/>
            <a:r>
              <a:rPr kumimoji="1" lang="en-US" altLang="ja-JP" dirty="0"/>
              <a:t>Only 12%</a:t>
            </a:r>
            <a:r>
              <a:rPr kumimoji="1" lang="ja-JP" altLang="en-US" dirty="0"/>
              <a:t> </a:t>
            </a:r>
            <a:r>
              <a:rPr kumimoji="1" lang="en-US" altLang="ja-JP" dirty="0"/>
              <a:t>(22/185)</a:t>
            </a:r>
            <a:endParaRPr kumimoji="1" lang="ja-JP" altLang="en-US" dirty="0"/>
          </a:p>
        </p:txBody>
      </p:sp>
      <p:sp>
        <p:nvSpPr>
          <p:cNvPr id="29" name="吹き出し: 角を丸めた四角形 66">
            <a:extLst>
              <a:ext uri="{FF2B5EF4-FFF2-40B4-BE49-F238E27FC236}">
                <a16:creationId xmlns:a16="http://schemas.microsoft.com/office/drawing/2014/main" id="{39B7891B-7589-D4C4-F61D-AB1435F0247B}"/>
              </a:ext>
            </a:extLst>
          </p:cNvPr>
          <p:cNvSpPr/>
          <p:nvPr/>
        </p:nvSpPr>
        <p:spPr>
          <a:xfrm rot="10800000">
            <a:off x="8938881" y="5195442"/>
            <a:ext cx="2478561" cy="294975"/>
          </a:xfrm>
          <a:prstGeom prst="wedgeRoundRectCallou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67">
            <a:extLst>
              <a:ext uri="{FF2B5EF4-FFF2-40B4-BE49-F238E27FC236}">
                <a16:creationId xmlns:a16="http://schemas.microsoft.com/office/drawing/2014/main" id="{94A7CFDB-C2AA-544B-BAB4-D1898B4ADE7B}"/>
              </a:ext>
            </a:extLst>
          </p:cNvPr>
          <p:cNvSpPr/>
          <p:nvPr/>
        </p:nvSpPr>
        <p:spPr>
          <a:xfrm>
            <a:off x="8145812" y="1708030"/>
            <a:ext cx="3947997" cy="336846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68">
            <a:extLst>
              <a:ext uri="{FF2B5EF4-FFF2-40B4-BE49-F238E27FC236}">
                <a16:creationId xmlns:a16="http://schemas.microsoft.com/office/drawing/2014/main" id="{77BA0874-0CD3-E067-2EF5-0986330D1120}"/>
              </a:ext>
            </a:extLst>
          </p:cNvPr>
          <p:cNvSpPr txBox="1"/>
          <p:nvPr/>
        </p:nvSpPr>
        <p:spPr>
          <a:xfrm>
            <a:off x="5153232" y="3753383"/>
            <a:ext cx="1170513" cy="369332"/>
          </a:xfrm>
          <a:prstGeom prst="rect">
            <a:avLst/>
          </a:prstGeom>
          <a:noFill/>
        </p:spPr>
        <p:txBody>
          <a:bodyPr wrap="none" rtlCol="0">
            <a:spAutoFit/>
          </a:bodyPr>
          <a:lstStyle/>
          <a:p>
            <a:pPr algn="ctr"/>
            <a:r>
              <a:rPr kumimoji="1" lang="en-US" altLang="ja-JP" dirty="0">
                <a:solidFill>
                  <a:srgbClr val="FF0000"/>
                </a:solidFill>
              </a:rPr>
              <a:t>p &lt; 0.0001</a:t>
            </a:r>
            <a:endParaRPr kumimoji="1" lang="ja-JP" altLang="en-US" dirty="0">
              <a:solidFill>
                <a:srgbClr val="FF0000"/>
              </a:solidFill>
            </a:endParaRPr>
          </a:p>
        </p:txBody>
      </p:sp>
      <p:cxnSp>
        <p:nvCxnSpPr>
          <p:cNvPr id="32" name="直線矢印コネクタ 72">
            <a:extLst>
              <a:ext uri="{FF2B5EF4-FFF2-40B4-BE49-F238E27FC236}">
                <a16:creationId xmlns:a16="http://schemas.microsoft.com/office/drawing/2014/main" id="{72A5AB16-462A-AA48-4ED1-8ECA25DCFE9C}"/>
              </a:ext>
            </a:extLst>
          </p:cNvPr>
          <p:cNvCxnSpPr>
            <a:cxnSpLocks/>
          </p:cNvCxnSpPr>
          <p:nvPr/>
        </p:nvCxnSpPr>
        <p:spPr>
          <a:xfrm>
            <a:off x="5355327" y="4253355"/>
            <a:ext cx="76632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74">
            <a:extLst>
              <a:ext uri="{FF2B5EF4-FFF2-40B4-BE49-F238E27FC236}">
                <a16:creationId xmlns:a16="http://schemas.microsoft.com/office/drawing/2014/main" id="{D0F78F35-B4F1-8644-79D7-008822F7802F}"/>
              </a:ext>
            </a:extLst>
          </p:cNvPr>
          <p:cNvSpPr txBox="1"/>
          <p:nvPr/>
        </p:nvSpPr>
        <p:spPr>
          <a:xfrm>
            <a:off x="3331644" y="5142099"/>
            <a:ext cx="2157835" cy="369332"/>
          </a:xfrm>
          <a:prstGeom prst="rect">
            <a:avLst/>
          </a:prstGeom>
          <a:noFill/>
        </p:spPr>
        <p:txBody>
          <a:bodyPr wrap="square" rtlCol="0">
            <a:spAutoFit/>
          </a:bodyPr>
          <a:lstStyle/>
          <a:p>
            <a:pPr algn="ctr"/>
            <a:r>
              <a:rPr kumimoji="1" lang="en-US" altLang="ja-JP" dirty="0"/>
              <a:t>With edema at onset</a:t>
            </a:r>
            <a:endParaRPr kumimoji="1" lang="ja-JP" altLang="en-US" dirty="0"/>
          </a:p>
        </p:txBody>
      </p:sp>
      <p:sp>
        <p:nvSpPr>
          <p:cNvPr id="34" name="テキスト ボックス 75">
            <a:extLst>
              <a:ext uri="{FF2B5EF4-FFF2-40B4-BE49-F238E27FC236}">
                <a16:creationId xmlns:a16="http://schemas.microsoft.com/office/drawing/2014/main" id="{6C5DA671-3036-3ADC-ABCE-EEA1EBB61104}"/>
              </a:ext>
            </a:extLst>
          </p:cNvPr>
          <p:cNvSpPr txBox="1"/>
          <p:nvPr/>
        </p:nvSpPr>
        <p:spPr>
          <a:xfrm>
            <a:off x="5723709" y="5147321"/>
            <a:ext cx="2478435" cy="369332"/>
          </a:xfrm>
          <a:prstGeom prst="rect">
            <a:avLst/>
          </a:prstGeom>
          <a:noFill/>
        </p:spPr>
        <p:txBody>
          <a:bodyPr wrap="none" rtlCol="0">
            <a:spAutoFit/>
          </a:bodyPr>
          <a:lstStyle/>
          <a:p>
            <a:pPr algn="ctr"/>
            <a:r>
              <a:rPr kumimoji="1" lang="en-US" altLang="ja-JP" dirty="0"/>
              <a:t>Without edema at onset</a:t>
            </a:r>
            <a:endParaRPr kumimoji="1" lang="ja-JP" altLang="en-US" dirty="0"/>
          </a:p>
        </p:txBody>
      </p:sp>
      <p:sp>
        <p:nvSpPr>
          <p:cNvPr id="35" name="テキスト ボックス 76">
            <a:extLst>
              <a:ext uri="{FF2B5EF4-FFF2-40B4-BE49-F238E27FC236}">
                <a16:creationId xmlns:a16="http://schemas.microsoft.com/office/drawing/2014/main" id="{97B4A574-CD86-17A9-A3BE-B9021F6DED79}"/>
              </a:ext>
            </a:extLst>
          </p:cNvPr>
          <p:cNvSpPr txBox="1"/>
          <p:nvPr/>
        </p:nvSpPr>
        <p:spPr>
          <a:xfrm>
            <a:off x="8552255" y="2265559"/>
            <a:ext cx="714336" cy="338554"/>
          </a:xfrm>
          <a:prstGeom prst="rect">
            <a:avLst/>
          </a:prstGeom>
          <a:noFill/>
        </p:spPr>
        <p:txBody>
          <a:bodyPr wrap="square">
            <a:spAutoFit/>
          </a:bodyPr>
          <a:lstStyle/>
          <a:p>
            <a:r>
              <a:rPr lang="en-US" altLang="ja-JP" sz="1600" dirty="0">
                <a:latin typeface="Arial"/>
                <a:ea typeface="ＭＳ Ｐゴシック"/>
              </a:rPr>
              <a:t>1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36" name="テキスト ボックス 77">
            <a:extLst>
              <a:ext uri="{FF2B5EF4-FFF2-40B4-BE49-F238E27FC236}">
                <a16:creationId xmlns:a16="http://schemas.microsoft.com/office/drawing/2014/main" id="{137244B3-EF4F-5828-CCDB-ECE9EB7C66AD}"/>
              </a:ext>
            </a:extLst>
          </p:cNvPr>
          <p:cNvSpPr txBox="1"/>
          <p:nvPr/>
        </p:nvSpPr>
        <p:spPr>
          <a:xfrm>
            <a:off x="9129579" y="3438744"/>
            <a:ext cx="714336" cy="338554"/>
          </a:xfrm>
          <a:prstGeom prst="rect">
            <a:avLst/>
          </a:prstGeom>
          <a:noFill/>
        </p:spPr>
        <p:txBody>
          <a:bodyPr wrap="square">
            <a:spAutoFit/>
          </a:bodyPr>
          <a:lstStyle/>
          <a:p>
            <a:r>
              <a:rPr lang="en-US" altLang="ja-JP" sz="1600" dirty="0">
                <a:latin typeface="Arial"/>
                <a:ea typeface="ＭＳ Ｐゴシック"/>
              </a:rPr>
              <a:t>2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37" name="テキスト ボックス 79">
            <a:extLst>
              <a:ext uri="{FF2B5EF4-FFF2-40B4-BE49-F238E27FC236}">
                <a16:creationId xmlns:a16="http://schemas.microsoft.com/office/drawing/2014/main" id="{B6D04A15-EEFB-CB35-0C6C-CF2B47CAC499}"/>
              </a:ext>
            </a:extLst>
          </p:cNvPr>
          <p:cNvSpPr txBox="1"/>
          <p:nvPr/>
        </p:nvSpPr>
        <p:spPr>
          <a:xfrm>
            <a:off x="10108462" y="3321457"/>
            <a:ext cx="867002" cy="338554"/>
          </a:xfrm>
          <a:prstGeom prst="rect">
            <a:avLst/>
          </a:prstGeom>
          <a:noFill/>
        </p:spPr>
        <p:txBody>
          <a:bodyPr wrap="square">
            <a:spAutoFit/>
          </a:bodyPr>
          <a:lstStyle/>
          <a:p>
            <a:r>
              <a:rPr lang="en-US" altLang="ja-JP" sz="1600" dirty="0">
                <a:latin typeface="Arial"/>
                <a:ea typeface="ＭＳ Ｐゴシック"/>
              </a:rPr>
              <a:t>4-6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38" name="テキスト ボックス 80">
            <a:extLst>
              <a:ext uri="{FF2B5EF4-FFF2-40B4-BE49-F238E27FC236}">
                <a16:creationId xmlns:a16="http://schemas.microsoft.com/office/drawing/2014/main" id="{D45C4248-848C-B946-F6E9-75CA42C73B56}"/>
              </a:ext>
            </a:extLst>
          </p:cNvPr>
          <p:cNvSpPr txBox="1"/>
          <p:nvPr/>
        </p:nvSpPr>
        <p:spPr>
          <a:xfrm>
            <a:off x="9675778" y="3456678"/>
            <a:ext cx="714336" cy="338554"/>
          </a:xfrm>
          <a:prstGeom prst="rect">
            <a:avLst/>
          </a:prstGeom>
          <a:noFill/>
        </p:spPr>
        <p:txBody>
          <a:bodyPr wrap="square">
            <a:spAutoFit/>
          </a:bodyPr>
          <a:lstStyle/>
          <a:p>
            <a:r>
              <a:rPr lang="en-US" altLang="ja-JP" sz="1600" dirty="0">
                <a:latin typeface="Arial"/>
                <a:ea typeface="ＭＳ Ｐゴシック"/>
              </a:rPr>
              <a:t>3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39" name="テキスト ボックス 82">
            <a:extLst>
              <a:ext uri="{FF2B5EF4-FFF2-40B4-BE49-F238E27FC236}">
                <a16:creationId xmlns:a16="http://schemas.microsoft.com/office/drawing/2014/main" id="{392CE71F-A2C1-E684-74C7-99ABEF8BD6EF}"/>
              </a:ext>
            </a:extLst>
          </p:cNvPr>
          <p:cNvSpPr txBox="1"/>
          <p:nvPr/>
        </p:nvSpPr>
        <p:spPr>
          <a:xfrm>
            <a:off x="11114274" y="3839061"/>
            <a:ext cx="1071918" cy="338554"/>
          </a:xfrm>
          <a:prstGeom prst="rect">
            <a:avLst/>
          </a:prstGeom>
          <a:noFill/>
        </p:spPr>
        <p:txBody>
          <a:bodyPr wrap="square">
            <a:spAutoFit/>
          </a:bodyPr>
          <a:lstStyle/>
          <a:p>
            <a:r>
              <a:rPr lang="en-US" altLang="ja-JP" sz="1600" dirty="0">
                <a:latin typeface="Arial"/>
                <a:ea typeface="ＭＳ Ｐゴシック"/>
              </a:rPr>
              <a:t>13-18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40" name="テキスト ボックス 83">
            <a:extLst>
              <a:ext uri="{FF2B5EF4-FFF2-40B4-BE49-F238E27FC236}">
                <a16:creationId xmlns:a16="http://schemas.microsoft.com/office/drawing/2014/main" id="{7D811891-3A6D-0762-5B58-9C94E225326C}"/>
              </a:ext>
            </a:extLst>
          </p:cNvPr>
          <p:cNvSpPr txBox="1"/>
          <p:nvPr/>
        </p:nvSpPr>
        <p:spPr>
          <a:xfrm>
            <a:off x="10575097" y="3049914"/>
            <a:ext cx="1080560" cy="338554"/>
          </a:xfrm>
          <a:prstGeom prst="rect">
            <a:avLst/>
          </a:prstGeom>
          <a:noFill/>
        </p:spPr>
        <p:txBody>
          <a:bodyPr wrap="square">
            <a:spAutoFit/>
          </a:bodyPr>
          <a:lstStyle/>
          <a:p>
            <a:r>
              <a:rPr lang="en-US" altLang="ja-JP" sz="1600" dirty="0">
                <a:latin typeface="Arial"/>
                <a:ea typeface="ＭＳ Ｐゴシック"/>
              </a:rPr>
              <a:t>7-12 </a:t>
            </a:r>
            <a:r>
              <a:rPr lang="en-US" altLang="ja-JP" sz="1600" dirty="0" err="1">
                <a:latin typeface="Arial"/>
                <a:ea typeface="ＭＳ Ｐゴシック"/>
              </a:rPr>
              <a:t>y.o</a:t>
            </a:r>
            <a:r>
              <a:rPr lang="en-US" altLang="ja-JP" sz="1600" dirty="0">
                <a:latin typeface="Arial"/>
                <a:ea typeface="ＭＳ Ｐゴシック"/>
              </a:rPr>
              <a:t>. </a:t>
            </a:r>
            <a:endParaRPr lang="ja-JP" altLang="en-US" sz="1600" dirty="0">
              <a:latin typeface="Arial"/>
              <a:ea typeface="ＭＳ Ｐゴシック"/>
            </a:endParaRPr>
          </a:p>
        </p:txBody>
      </p:sp>
      <p:sp>
        <p:nvSpPr>
          <p:cNvPr id="41" name="テキスト ボックス 84">
            <a:extLst>
              <a:ext uri="{FF2B5EF4-FFF2-40B4-BE49-F238E27FC236}">
                <a16:creationId xmlns:a16="http://schemas.microsoft.com/office/drawing/2014/main" id="{58055A57-E643-5CB7-4422-34658446F116}"/>
              </a:ext>
            </a:extLst>
          </p:cNvPr>
          <p:cNvSpPr txBox="1"/>
          <p:nvPr/>
        </p:nvSpPr>
        <p:spPr>
          <a:xfrm>
            <a:off x="8912782" y="5178320"/>
            <a:ext cx="2504661" cy="369332"/>
          </a:xfrm>
          <a:prstGeom prst="rect">
            <a:avLst/>
          </a:prstGeom>
          <a:noFill/>
        </p:spPr>
        <p:txBody>
          <a:bodyPr wrap="none" rtlCol="0">
            <a:spAutoFit/>
          </a:bodyPr>
          <a:lstStyle/>
          <a:p>
            <a:pPr algn="ctr"/>
            <a:r>
              <a:rPr kumimoji="1" lang="en-US" altLang="ja-JP" dirty="0">
                <a:solidFill>
                  <a:srgbClr val="FF0000"/>
                </a:solidFill>
              </a:rPr>
              <a:t>Proportion differs by age</a:t>
            </a:r>
            <a:endParaRPr kumimoji="1" lang="ja-JP" altLang="en-US" dirty="0">
              <a:solidFill>
                <a:srgbClr val="FF0000"/>
              </a:solidFill>
            </a:endParaRPr>
          </a:p>
        </p:txBody>
      </p:sp>
      <p:sp>
        <p:nvSpPr>
          <p:cNvPr id="42" name="テキスト ボックス 85">
            <a:extLst>
              <a:ext uri="{FF2B5EF4-FFF2-40B4-BE49-F238E27FC236}">
                <a16:creationId xmlns:a16="http://schemas.microsoft.com/office/drawing/2014/main" id="{8CCB722C-34F9-7EB7-090F-8DC51F030EEA}"/>
              </a:ext>
            </a:extLst>
          </p:cNvPr>
          <p:cNvSpPr txBox="1"/>
          <p:nvPr/>
        </p:nvSpPr>
        <p:spPr>
          <a:xfrm>
            <a:off x="5139638" y="2913297"/>
            <a:ext cx="1160190" cy="369332"/>
          </a:xfrm>
          <a:prstGeom prst="rect">
            <a:avLst/>
          </a:prstGeom>
          <a:noFill/>
        </p:spPr>
        <p:txBody>
          <a:bodyPr wrap="none" rtlCol="0">
            <a:spAutoFit/>
          </a:bodyPr>
          <a:lstStyle/>
          <a:p>
            <a:pPr algn="ctr"/>
            <a:r>
              <a:rPr kumimoji="1" lang="en-US" altLang="ja-JP" dirty="0"/>
              <a:t>No variant</a:t>
            </a:r>
            <a:endParaRPr kumimoji="1" lang="ja-JP" altLang="en-US" dirty="0"/>
          </a:p>
        </p:txBody>
      </p:sp>
      <p:sp>
        <p:nvSpPr>
          <p:cNvPr id="43" name="テキスト ボックス 86">
            <a:extLst>
              <a:ext uri="{FF2B5EF4-FFF2-40B4-BE49-F238E27FC236}">
                <a16:creationId xmlns:a16="http://schemas.microsoft.com/office/drawing/2014/main" id="{BE1355D6-61E1-17DD-C86A-DCA763F67DD0}"/>
              </a:ext>
            </a:extLst>
          </p:cNvPr>
          <p:cNvSpPr txBox="1"/>
          <p:nvPr/>
        </p:nvSpPr>
        <p:spPr>
          <a:xfrm>
            <a:off x="6568234" y="1931843"/>
            <a:ext cx="1086002" cy="646331"/>
          </a:xfrm>
          <a:prstGeom prst="rect">
            <a:avLst/>
          </a:prstGeom>
          <a:noFill/>
        </p:spPr>
        <p:txBody>
          <a:bodyPr wrap="none" rtlCol="0">
            <a:spAutoFit/>
          </a:bodyPr>
          <a:lstStyle/>
          <a:p>
            <a:pPr algn="ctr"/>
            <a:r>
              <a:rPr kumimoji="1" lang="en-US" altLang="ja-JP" dirty="0">
                <a:solidFill>
                  <a:srgbClr val="FF0000"/>
                </a:solidFill>
              </a:rPr>
              <a:t>Causative</a:t>
            </a:r>
          </a:p>
          <a:p>
            <a:pPr algn="ctr"/>
            <a:r>
              <a:rPr kumimoji="1" lang="en-US" altLang="ja-JP" dirty="0">
                <a:solidFill>
                  <a:srgbClr val="FF0000"/>
                </a:solidFill>
              </a:rPr>
              <a:t>variant</a:t>
            </a:r>
            <a:endParaRPr kumimoji="1" lang="ja-JP" altLang="en-US" dirty="0">
              <a:solidFill>
                <a:srgbClr val="FF0000"/>
              </a:solidFill>
            </a:endParaRPr>
          </a:p>
        </p:txBody>
      </p:sp>
      <p:cxnSp>
        <p:nvCxnSpPr>
          <p:cNvPr id="44" name="直線コネクタ 90">
            <a:extLst>
              <a:ext uri="{FF2B5EF4-FFF2-40B4-BE49-F238E27FC236}">
                <a16:creationId xmlns:a16="http://schemas.microsoft.com/office/drawing/2014/main" id="{A26BE7BA-D64D-6CBD-9B36-75CE241E6399}"/>
              </a:ext>
            </a:extLst>
          </p:cNvPr>
          <p:cNvCxnSpPr>
            <a:cxnSpLocks/>
          </p:cNvCxnSpPr>
          <p:nvPr/>
        </p:nvCxnSpPr>
        <p:spPr>
          <a:xfrm flipV="1">
            <a:off x="5997988" y="2236502"/>
            <a:ext cx="651513" cy="464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矢印: 右 94">
            <a:extLst>
              <a:ext uri="{FF2B5EF4-FFF2-40B4-BE49-F238E27FC236}">
                <a16:creationId xmlns:a16="http://schemas.microsoft.com/office/drawing/2014/main" id="{D1BFBD92-B710-67B7-ABD1-5A30C29805D9}"/>
              </a:ext>
            </a:extLst>
          </p:cNvPr>
          <p:cNvSpPr/>
          <p:nvPr/>
        </p:nvSpPr>
        <p:spPr>
          <a:xfrm rot="8022947">
            <a:off x="4513785" y="3266917"/>
            <a:ext cx="447982" cy="131766"/>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矢印: 右 95">
            <a:extLst>
              <a:ext uri="{FF2B5EF4-FFF2-40B4-BE49-F238E27FC236}">
                <a16:creationId xmlns:a16="http://schemas.microsoft.com/office/drawing/2014/main" id="{A9BEF348-FDA3-5007-4DB8-043D6ED269C9}"/>
              </a:ext>
            </a:extLst>
          </p:cNvPr>
          <p:cNvSpPr/>
          <p:nvPr/>
        </p:nvSpPr>
        <p:spPr>
          <a:xfrm rot="2947016">
            <a:off x="6493186" y="3293192"/>
            <a:ext cx="447982" cy="131766"/>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867428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dNeph_VisualAbstract_Template_NoText.potx" id="{B1C48F58-D1E0-4C98-814B-D3979964E517}" vid="{3276ECFE-687C-499A-B544-1DE21692DD62}"/>
    </a:ext>
  </a:extLst>
</a:theme>
</file>

<file path=ppt/theme/themeOverride1.xml><?xml version="1.0" encoding="utf-8"?>
<a:themeOverride xmlns:a="http://schemas.openxmlformats.org/drawingml/2006/main">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3057</TotalTime>
  <Words>208</Words>
  <Application>Microsoft Office PowerPoint</Application>
  <PresentationFormat>Widescreen</PresentationFormat>
  <Paragraphs>33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IDEAS  initially using a combination of    monochromatic and triadic colours</dc:title>
  <dc:creator>Joseph Laycock</dc:creator>
  <cp:lastModifiedBy>Laycock, Joseph</cp:lastModifiedBy>
  <cp:revision>60</cp:revision>
  <dcterms:created xsi:type="dcterms:W3CDTF">2019-06-13T12:30:18Z</dcterms:created>
  <dcterms:modified xsi:type="dcterms:W3CDTF">2024-07-15T11:53:44Z</dcterms:modified>
</cp:coreProperties>
</file>