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56" r:id="rId2"/>
  </p:sldIdLst>
  <p:sldSz cx="10799763" cy="5400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40" d="100"/>
          <a:sy n="140" d="100"/>
        </p:scale>
        <p:origin x="-48" y="-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E1514E-86AD-496A-9E05-F0451D0AD61B}" type="datetimeFigureOut">
              <a:rPr lang="zh-TW" altLang="en-US" smtClean="0"/>
              <a:t>2024/9/18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344488" y="1143000"/>
            <a:ext cx="61690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A06314-2A1F-48CE-88FF-8988BE577AF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535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A06314-2A1F-48CE-88FF-8988BE577AF6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8219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49971" y="883861"/>
            <a:ext cx="8099822" cy="1880235"/>
          </a:xfrm>
        </p:spPr>
        <p:txBody>
          <a:bodyPr anchor="b"/>
          <a:lstStyle>
            <a:lvl1pPr algn="ctr">
              <a:defRPr sz="4725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9971" y="2836605"/>
            <a:ext cx="8099822" cy="1303913"/>
          </a:xfrm>
        </p:spPr>
        <p:txBody>
          <a:bodyPr/>
          <a:lstStyle>
            <a:lvl1pPr marL="0" indent="0" algn="ctr">
              <a:buNone/>
              <a:defRPr sz="1890"/>
            </a:lvl1pPr>
            <a:lvl2pPr marL="360045" indent="0" algn="ctr">
              <a:buNone/>
              <a:defRPr sz="1575"/>
            </a:lvl2pPr>
            <a:lvl3pPr marL="720090" indent="0" algn="ctr">
              <a:buNone/>
              <a:defRPr sz="1418"/>
            </a:lvl3pPr>
            <a:lvl4pPr marL="1080135" indent="0" algn="ctr">
              <a:buNone/>
              <a:defRPr sz="1260"/>
            </a:lvl4pPr>
            <a:lvl5pPr marL="1440180" indent="0" algn="ctr">
              <a:buNone/>
              <a:defRPr sz="1260"/>
            </a:lvl5pPr>
            <a:lvl6pPr marL="1800225" indent="0" algn="ctr">
              <a:buNone/>
              <a:defRPr sz="1260"/>
            </a:lvl6pPr>
            <a:lvl7pPr marL="2160270" indent="0" algn="ctr">
              <a:buNone/>
              <a:defRPr sz="1260"/>
            </a:lvl7pPr>
            <a:lvl8pPr marL="2520315" indent="0" algn="ctr">
              <a:buNone/>
              <a:defRPr sz="1260"/>
            </a:lvl8pPr>
            <a:lvl9pPr marL="2880360" indent="0" algn="ctr">
              <a:buNone/>
              <a:defRPr sz="126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8F657-D971-4325-82B8-F7F0060E2564}" type="datetimeFigureOut">
              <a:rPr lang="zh-TW" altLang="en-US" smtClean="0"/>
              <a:t>2024/9/18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90CAC-BDE3-4A08-93B7-2E9F9655113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00803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8F657-D971-4325-82B8-F7F0060E2564}" type="datetimeFigureOut">
              <a:rPr lang="zh-TW" altLang="en-US" smtClean="0"/>
              <a:t>2024/9/18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90CAC-BDE3-4A08-93B7-2E9F9655113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27591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28580" y="287536"/>
            <a:ext cx="2328699" cy="4576822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484" y="287536"/>
            <a:ext cx="6851100" cy="4576822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8F657-D971-4325-82B8-F7F0060E2564}" type="datetimeFigureOut">
              <a:rPr lang="zh-TW" altLang="en-US" smtClean="0"/>
              <a:t>2024/9/18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90CAC-BDE3-4A08-93B7-2E9F9655113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5788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8F657-D971-4325-82B8-F7F0060E2564}" type="datetimeFigureOut">
              <a:rPr lang="zh-TW" altLang="en-US" smtClean="0"/>
              <a:t>2024/9/18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90CAC-BDE3-4A08-93B7-2E9F9655113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5477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859" y="1346419"/>
            <a:ext cx="9314796" cy="2246530"/>
          </a:xfrm>
        </p:spPr>
        <p:txBody>
          <a:bodyPr anchor="b"/>
          <a:lstStyle>
            <a:lvl1pPr>
              <a:defRPr sz="4725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859" y="3614203"/>
            <a:ext cx="9314796" cy="1181397"/>
          </a:xfrm>
        </p:spPr>
        <p:txBody>
          <a:bodyPr/>
          <a:lstStyle>
            <a:lvl1pPr marL="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1pPr>
            <a:lvl2pPr marL="360045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2pPr>
            <a:lvl3pPr marL="720090" indent="0">
              <a:buNone/>
              <a:defRPr sz="1418">
                <a:solidFill>
                  <a:schemeClr val="tx1">
                    <a:tint val="75000"/>
                  </a:schemeClr>
                </a:solidFill>
              </a:defRPr>
            </a:lvl3pPr>
            <a:lvl4pPr marL="108013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4pPr>
            <a:lvl5pPr marL="144018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5pPr>
            <a:lvl6pPr marL="180022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6pPr>
            <a:lvl7pPr marL="216027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7pPr>
            <a:lvl8pPr marL="252031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8pPr>
            <a:lvl9pPr marL="288036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8F657-D971-4325-82B8-F7F0060E2564}" type="datetimeFigureOut">
              <a:rPr lang="zh-TW" altLang="en-US" smtClean="0"/>
              <a:t>2024/9/18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90CAC-BDE3-4A08-93B7-2E9F9655113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72773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484" y="1437680"/>
            <a:ext cx="4589899" cy="3426679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7380" y="1437680"/>
            <a:ext cx="4589899" cy="3426679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8F657-D971-4325-82B8-F7F0060E2564}" type="datetimeFigureOut">
              <a:rPr lang="zh-TW" altLang="en-US" smtClean="0"/>
              <a:t>2024/9/18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90CAC-BDE3-4A08-93B7-2E9F9655113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14028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287536"/>
            <a:ext cx="9314796" cy="1043881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891" y="1323916"/>
            <a:ext cx="4568806" cy="648831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60045" indent="0">
              <a:buNone/>
              <a:defRPr sz="1575" b="1"/>
            </a:lvl2pPr>
            <a:lvl3pPr marL="720090" indent="0">
              <a:buNone/>
              <a:defRPr sz="1418" b="1"/>
            </a:lvl3pPr>
            <a:lvl4pPr marL="1080135" indent="0">
              <a:buNone/>
              <a:defRPr sz="1260" b="1"/>
            </a:lvl4pPr>
            <a:lvl5pPr marL="1440180" indent="0">
              <a:buNone/>
              <a:defRPr sz="1260" b="1"/>
            </a:lvl5pPr>
            <a:lvl6pPr marL="1800225" indent="0">
              <a:buNone/>
              <a:defRPr sz="1260" b="1"/>
            </a:lvl6pPr>
            <a:lvl7pPr marL="2160270" indent="0">
              <a:buNone/>
              <a:defRPr sz="1260" b="1"/>
            </a:lvl7pPr>
            <a:lvl8pPr marL="2520315" indent="0">
              <a:buNone/>
              <a:defRPr sz="1260" b="1"/>
            </a:lvl8pPr>
            <a:lvl9pPr marL="2880360" indent="0">
              <a:buNone/>
              <a:defRPr sz="126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3891" y="1972747"/>
            <a:ext cx="4568806" cy="2901613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67380" y="1323916"/>
            <a:ext cx="4591306" cy="648831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60045" indent="0">
              <a:buNone/>
              <a:defRPr sz="1575" b="1"/>
            </a:lvl2pPr>
            <a:lvl3pPr marL="720090" indent="0">
              <a:buNone/>
              <a:defRPr sz="1418" b="1"/>
            </a:lvl3pPr>
            <a:lvl4pPr marL="1080135" indent="0">
              <a:buNone/>
              <a:defRPr sz="1260" b="1"/>
            </a:lvl4pPr>
            <a:lvl5pPr marL="1440180" indent="0">
              <a:buNone/>
              <a:defRPr sz="1260" b="1"/>
            </a:lvl5pPr>
            <a:lvl6pPr marL="1800225" indent="0">
              <a:buNone/>
              <a:defRPr sz="1260" b="1"/>
            </a:lvl6pPr>
            <a:lvl7pPr marL="2160270" indent="0">
              <a:buNone/>
              <a:defRPr sz="1260" b="1"/>
            </a:lvl7pPr>
            <a:lvl8pPr marL="2520315" indent="0">
              <a:buNone/>
              <a:defRPr sz="1260" b="1"/>
            </a:lvl8pPr>
            <a:lvl9pPr marL="2880360" indent="0">
              <a:buNone/>
              <a:defRPr sz="126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67380" y="1972747"/>
            <a:ext cx="4591306" cy="2901613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8F657-D971-4325-82B8-F7F0060E2564}" type="datetimeFigureOut">
              <a:rPr lang="zh-TW" altLang="en-US" smtClean="0"/>
              <a:t>2024/9/18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90CAC-BDE3-4A08-93B7-2E9F9655113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12628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8F657-D971-4325-82B8-F7F0060E2564}" type="datetimeFigureOut">
              <a:rPr lang="zh-TW" altLang="en-US" smtClean="0"/>
              <a:t>2024/9/18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90CAC-BDE3-4A08-93B7-2E9F9655113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17661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8F657-D971-4325-82B8-F7F0060E2564}" type="datetimeFigureOut">
              <a:rPr lang="zh-TW" altLang="en-US" smtClean="0"/>
              <a:t>2024/9/18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90CAC-BDE3-4A08-93B7-2E9F9655113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5990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1" y="360045"/>
            <a:ext cx="3483204" cy="1260158"/>
          </a:xfrm>
        </p:spPr>
        <p:txBody>
          <a:bodyPr anchor="b"/>
          <a:lstStyle>
            <a:lvl1pPr>
              <a:defRPr sz="252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1306" y="777597"/>
            <a:ext cx="5467380" cy="3837980"/>
          </a:xfrm>
        </p:spPr>
        <p:txBody>
          <a:bodyPr/>
          <a:lstStyle>
            <a:lvl1pPr>
              <a:defRPr sz="2520"/>
            </a:lvl1pPr>
            <a:lvl2pPr>
              <a:defRPr sz="2205"/>
            </a:lvl2pPr>
            <a:lvl3pPr>
              <a:defRPr sz="1890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1" y="1620202"/>
            <a:ext cx="3483204" cy="3001626"/>
          </a:xfrm>
        </p:spPr>
        <p:txBody>
          <a:bodyPr/>
          <a:lstStyle>
            <a:lvl1pPr marL="0" indent="0">
              <a:buNone/>
              <a:defRPr sz="1260"/>
            </a:lvl1pPr>
            <a:lvl2pPr marL="360045" indent="0">
              <a:buNone/>
              <a:defRPr sz="1103"/>
            </a:lvl2pPr>
            <a:lvl3pPr marL="720090" indent="0">
              <a:buNone/>
              <a:defRPr sz="945"/>
            </a:lvl3pPr>
            <a:lvl4pPr marL="1080135" indent="0">
              <a:buNone/>
              <a:defRPr sz="788"/>
            </a:lvl4pPr>
            <a:lvl5pPr marL="1440180" indent="0">
              <a:buNone/>
              <a:defRPr sz="788"/>
            </a:lvl5pPr>
            <a:lvl6pPr marL="1800225" indent="0">
              <a:buNone/>
              <a:defRPr sz="788"/>
            </a:lvl6pPr>
            <a:lvl7pPr marL="2160270" indent="0">
              <a:buNone/>
              <a:defRPr sz="788"/>
            </a:lvl7pPr>
            <a:lvl8pPr marL="2520315" indent="0">
              <a:buNone/>
              <a:defRPr sz="788"/>
            </a:lvl8pPr>
            <a:lvl9pPr marL="2880360" indent="0">
              <a:buNone/>
              <a:defRPr sz="788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8F657-D971-4325-82B8-F7F0060E2564}" type="datetimeFigureOut">
              <a:rPr lang="zh-TW" altLang="en-US" smtClean="0"/>
              <a:t>2024/9/18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90CAC-BDE3-4A08-93B7-2E9F9655113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7544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1" y="360045"/>
            <a:ext cx="3483204" cy="1260158"/>
          </a:xfrm>
        </p:spPr>
        <p:txBody>
          <a:bodyPr anchor="b"/>
          <a:lstStyle>
            <a:lvl1pPr>
              <a:defRPr sz="252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91306" y="777597"/>
            <a:ext cx="5467380" cy="3837980"/>
          </a:xfrm>
        </p:spPr>
        <p:txBody>
          <a:bodyPr anchor="t"/>
          <a:lstStyle>
            <a:lvl1pPr marL="0" indent="0">
              <a:buNone/>
              <a:defRPr sz="2520"/>
            </a:lvl1pPr>
            <a:lvl2pPr marL="360045" indent="0">
              <a:buNone/>
              <a:defRPr sz="2205"/>
            </a:lvl2pPr>
            <a:lvl3pPr marL="720090" indent="0">
              <a:buNone/>
              <a:defRPr sz="1890"/>
            </a:lvl3pPr>
            <a:lvl4pPr marL="1080135" indent="0">
              <a:buNone/>
              <a:defRPr sz="1575"/>
            </a:lvl4pPr>
            <a:lvl5pPr marL="1440180" indent="0">
              <a:buNone/>
              <a:defRPr sz="1575"/>
            </a:lvl5pPr>
            <a:lvl6pPr marL="1800225" indent="0">
              <a:buNone/>
              <a:defRPr sz="1575"/>
            </a:lvl6pPr>
            <a:lvl7pPr marL="2160270" indent="0">
              <a:buNone/>
              <a:defRPr sz="1575"/>
            </a:lvl7pPr>
            <a:lvl8pPr marL="2520315" indent="0">
              <a:buNone/>
              <a:defRPr sz="1575"/>
            </a:lvl8pPr>
            <a:lvl9pPr marL="2880360" indent="0">
              <a:buNone/>
              <a:defRPr sz="1575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1" y="1620202"/>
            <a:ext cx="3483204" cy="3001626"/>
          </a:xfrm>
        </p:spPr>
        <p:txBody>
          <a:bodyPr/>
          <a:lstStyle>
            <a:lvl1pPr marL="0" indent="0">
              <a:buNone/>
              <a:defRPr sz="1260"/>
            </a:lvl1pPr>
            <a:lvl2pPr marL="360045" indent="0">
              <a:buNone/>
              <a:defRPr sz="1103"/>
            </a:lvl2pPr>
            <a:lvl3pPr marL="720090" indent="0">
              <a:buNone/>
              <a:defRPr sz="945"/>
            </a:lvl3pPr>
            <a:lvl4pPr marL="1080135" indent="0">
              <a:buNone/>
              <a:defRPr sz="788"/>
            </a:lvl4pPr>
            <a:lvl5pPr marL="1440180" indent="0">
              <a:buNone/>
              <a:defRPr sz="788"/>
            </a:lvl5pPr>
            <a:lvl6pPr marL="1800225" indent="0">
              <a:buNone/>
              <a:defRPr sz="788"/>
            </a:lvl6pPr>
            <a:lvl7pPr marL="2160270" indent="0">
              <a:buNone/>
              <a:defRPr sz="788"/>
            </a:lvl7pPr>
            <a:lvl8pPr marL="2520315" indent="0">
              <a:buNone/>
              <a:defRPr sz="788"/>
            </a:lvl8pPr>
            <a:lvl9pPr marL="2880360" indent="0">
              <a:buNone/>
              <a:defRPr sz="788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8F657-D971-4325-82B8-F7F0060E2564}" type="datetimeFigureOut">
              <a:rPr lang="zh-TW" altLang="en-US" smtClean="0"/>
              <a:t>2024/9/18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90CAC-BDE3-4A08-93B7-2E9F9655113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29425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2484" y="287536"/>
            <a:ext cx="9314796" cy="10438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484" y="1437680"/>
            <a:ext cx="9314796" cy="3426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484" y="5005626"/>
            <a:ext cx="2429947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98F657-D971-4325-82B8-F7F0060E2564}" type="datetimeFigureOut">
              <a:rPr lang="zh-TW" altLang="en-US" smtClean="0"/>
              <a:t>2024/9/18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77422" y="5005626"/>
            <a:ext cx="3644920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7332" y="5005626"/>
            <a:ext cx="2429947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E90CAC-BDE3-4A08-93B7-2E9F9655113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3332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20090" rtl="0" eaLnBrk="1" latinLnBrk="0" hangingPunct="1">
        <a:lnSpc>
          <a:spcPct val="90000"/>
        </a:lnSpc>
        <a:spcBef>
          <a:spcPct val="0"/>
        </a:spcBef>
        <a:buNone/>
        <a:defRPr sz="34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23" indent="-180023" algn="l" defTabSz="720090" rtl="0" eaLnBrk="1" latinLnBrk="0" hangingPunct="1">
        <a:lnSpc>
          <a:spcPct val="90000"/>
        </a:lnSpc>
        <a:spcBef>
          <a:spcPts val="788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1pPr>
      <a:lvl2pPr marL="540068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00113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60158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4pPr>
      <a:lvl5pPr marL="1620203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5pPr>
      <a:lvl6pPr marL="1980248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6pPr>
      <a:lvl7pPr marL="2340293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7pPr>
      <a:lvl8pPr marL="2700338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8pPr>
      <a:lvl9pPr marL="3060383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1pPr>
      <a:lvl2pPr marL="360045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2pPr>
      <a:lvl3pPr marL="72009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3pPr>
      <a:lvl4pPr marL="1080135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4pPr>
      <a:lvl5pPr marL="144018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5pPr>
      <a:lvl6pPr marL="1800225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6pPr>
      <a:lvl7pPr marL="216027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7pPr>
      <a:lvl8pPr marL="2520315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8pPr>
      <a:lvl9pPr marL="288036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群組 2">
            <a:extLst>
              <a:ext uri="{FF2B5EF4-FFF2-40B4-BE49-F238E27FC236}">
                <a16:creationId xmlns:a16="http://schemas.microsoft.com/office/drawing/2014/main" id="{E6E92017-8FFF-4270-A1AA-39E052D1E471}"/>
              </a:ext>
            </a:extLst>
          </p:cNvPr>
          <p:cNvGrpSpPr/>
          <p:nvPr/>
        </p:nvGrpSpPr>
        <p:grpSpPr>
          <a:xfrm>
            <a:off x="227727" y="995086"/>
            <a:ext cx="3329878" cy="3238367"/>
            <a:chOff x="275771" y="1058747"/>
            <a:chExt cx="3329878" cy="3238367"/>
          </a:xfrm>
        </p:grpSpPr>
        <p:pic>
          <p:nvPicPr>
            <p:cNvPr id="2" name="圖片 1">
              <a:extLst>
                <a:ext uri="{FF2B5EF4-FFF2-40B4-BE49-F238E27FC236}">
                  <a16:creationId xmlns:a16="http://schemas.microsoft.com/office/drawing/2014/main" id="{2E41E7E6-0E38-466D-ABA8-28E9CD51A66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9831" t="2864" r="6138" b="37410"/>
            <a:stretch/>
          </p:blipFill>
          <p:spPr>
            <a:xfrm>
              <a:off x="275771" y="1271242"/>
              <a:ext cx="3329878" cy="3025872"/>
            </a:xfrm>
            <a:prstGeom prst="rect">
              <a:avLst/>
            </a:prstGeom>
          </p:spPr>
        </p:pic>
        <p:grpSp>
          <p:nvGrpSpPr>
            <p:cNvPr id="32" name="群組 31">
              <a:extLst>
                <a:ext uri="{FF2B5EF4-FFF2-40B4-BE49-F238E27FC236}">
                  <a16:creationId xmlns:a16="http://schemas.microsoft.com/office/drawing/2014/main" id="{9E201F07-72A1-4CBA-9E79-98458C3A4396}"/>
                </a:ext>
              </a:extLst>
            </p:cNvPr>
            <p:cNvGrpSpPr/>
            <p:nvPr/>
          </p:nvGrpSpPr>
          <p:grpSpPr>
            <a:xfrm>
              <a:off x="480668" y="1058747"/>
              <a:ext cx="2904222" cy="3192463"/>
              <a:chOff x="436329" y="1860848"/>
              <a:chExt cx="2904222" cy="3192463"/>
            </a:xfrm>
          </p:grpSpPr>
          <p:grpSp>
            <p:nvGrpSpPr>
              <p:cNvPr id="18" name="群組 17">
                <a:extLst>
                  <a:ext uri="{FF2B5EF4-FFF2-40B4-BE49-F238E27FC236}">
                    <a16:creationId xmlns:a16="http://schemas.microsoft.com/office/drawing/2014/main" id="{1F9979B8-2A63-4877-8063-C00C7AAA43E8}"/>
                  </a:ext>
                </a:extLst>
              </p:cNvPr>
              <p:cNvGrpSpPr/>
              <p:nvPr/>
            </p:nvGrpSpPr>
            <p:grpSpPr>
              <a:xfrm>
                <a:off x="436329" y="1860848"/>
                <a:ext cx="2904222" cy="3192463"/>
                <a:chOff x="452206" y="857024"/>
                <a:chExt cx="2904222" cy="3192463"/>
              </a:xfrm>
            </p:grpSpPr>
            <p:pic>
              <p:nvPicPr>
                <p:cNvPr id="9" name="圖片 8">
                  <a:extLst>
                    <a:ext uri="{FF2B5EF4-FFF2-40B4-BE49-F238E27FC236}">
                      <a16:creationId xmlns:a16="http://schemas.microsoft.com/office/drawing/2014/main" id="{80E9EC10-1260-4A63-B079-B0FAA6DC1EC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6714" r="14117" b="86577"/>
                <a:stretch/>
              </p:blipFill>
              <p:spPr>
                <a:xfrm>
                  <a:off x="571949" y="857024"/>
                  <a:ext cx="2784479" cy="405040"/>
                </a:xfrm>
                <a:prstGeom prst="rect">
                  <a:avLst/>
                </a:prstGeom>
              </p:spPr>
            </p:pic>
            <p:pic>
              <p:nvPicPr>
                <p:cNvPr id="10" name="圖片 9">
                  <a:extLst>
                    <a:ext uri="{FF2B5EF4-FFF2-40B4-BE49-F238E27FC236}">
                      <a16:creationId xmlns:a16="http://schemas.microsoft.com/office/drawing/2014/main" id="{53429307-19D2-4557-89AC-B7B983CB501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2572" t="91087" r="16857" b="1197"/>
                <a:stretch/>
              </p:blipFill>
              <p:spPr>
                <a:xfrm>
                  <a:off x="810302" y="3826482"/>
                  <a:ext cx="2307774" cy="223005"/>
                </a:xfrm>
                <a:prstGeom prst="rect">
                  <a:avLst/>
                </a:prstGeom>
              </p:spPr>
            </p:pic>
            <p:pic>
              <p:nvPicPr>
                <p:cNvPr id="11" name="圖片 10">
                  <a:extLst>
                    <a:ext uri="{FF2B5EF4-FFF2-40B4-BE49-F238E27FC236}">
                      <a16:creationId xmlns:a16="http://schemas.microsoft.com/office/drawing/2014/main" id="{FF66B49A-AFC9-4614-AB79-4128DE2BBFF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6161" t="33748" r="77553" b="29916"/>
                <a:stretch/>
              </p:blipFill>
              <p:spPr>
                <a:xfrm>
                  <a:off x="452206" y="2018165"/>
                  <a:ext cx="239486" cy="1037771"/>
                </a:xfrm>
                <a:prstGeom prst="rect">
                  <a:avLst/>
                </a:prstGeom>
              </p:spPr>
            </p:pic>
          </p:grpSp>
          <p:grpSp>
            <p:nvGrpSpPr>
              <p:cNvPr id="25" name="群組 24">
                <a:extLst>
                  <a:ext uri="{FF2B5EF4-FFF2-40B4-BE49-F238E27FC236}">
                    <a16:creationId xmlns:a16="http://schemas.microsoft.com/office/drawing/2014/main" id="{7781F479-630B-48A4-9F67-D38F11CC917C}"/>
                  </a:ext>
                </a:extLst>
              </p:cNvPr>
              <p:cNvGrpSpPr/>
              <p:nvPr/>
            </p:nvGrpSpPr>
            <p:grpSpPr>
              <a:xfrm>
                <a:off x="2555819" y="2073343"/>
                <a:ext cx="586355" cy="246221"/>
                <a:chOff x="2548420" y="956762"/>
                <a:chExt cx="586355" cy="246221"/>
              </a:xfrm>
            </p:grpSpPr>
            <p:sp>
              <p:nvSpPr>
                <p:cNvPr id="26" name="矩形 25">
                  <a:extLst>
                    <a:ext uri="{FF2B5EF4-FFF2-40B4-BE49-F238E27FC236}">
                      <a16:creationId xmlns:a16="http://schemas.microsoft.com/office/drawing/2014/main" id="{4429E4C2-959A-40F7-BD2E-66D7C3CBFBA6}"/>
                    </a:ext>
                  </a:extLst>
                </p:cNvPr>
                <p:cNvSpPr/>
                <p:nvPr/>
              </p:nvSpPr>
              <p:spPr>
                <a:xfrm>
                  <a:off x="2611951" y="1004203"/>
                  <a:ext cx="459294" cy="15134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>
                  <a:spAutoFit/>
                </a:bodyPr>
                <a:lstStyle/>
                <a:p>
                  <a:endParaRPr lang="zh-TW" altLang="en-US" sz="900" dirty="0"/>
                </a:p>
              </p:txBody>
            </p:sp>
            <p:sp>
              <p:nvSpPr>
                <p:cNvPr id="27" name="矩形 26">
                  <a:extLst>
                    <a:ext uri="{FF2B5EF4-FFF2-40B4-BE49-F238E27FC236}">
                      <a16:creationId xmlns:a16="http://schemas.microsoft.com/office/drawing/2014/main" id="{0B1A580E-E469-4C40-ACF8-E86ABA709FEB}"/>
                    </a:ext>
                  </a:extLst>
                </p:cNvPr>
                <p:cNvSpPr/>
                <p:nvPr/>
              </p:nvSpPr>
              <p:spPr>
                <a:xfrm>
                  <a:off x="2548420" y="956762"/>
                  <a:ext cx="586355" cy="24622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altLang="zh-TW" sz="1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0.5063</a:t>
                  </a:r>
                  <a:endParaRPr lang="zh-TW" altLang="en-US" sz="10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</p:grpSp>
      <p:grpSp>
        <p:nvGrpSpPr>
          <p:cNvPr id="31" name="群組 30">
            <a:extLst>
              <a:ext uri="{FF2B5EF4-FFF2-40B4-BE49-F238E27FC236}">
                <a16:creationId xmlns:a16="http://schemas.microsoft.com/office/drawing/2014/main" id="{4BDD857A-DD05-47FE-9865-A5746ABC9EAD}"/>
              </a:ext>
            </a:extLst>
          </p:cNvPr>
          <p:cNvGrpSpPr/>
          <p:nvPr/>
        </p:nvGrpSpPr>
        <p:grpSpPr>
          <a:xfrm>
            <a:off x="3448420" y="984456"/>
            <a:ext cx="3600456" cy="3308255"/>
            <a:chOff x="3484903" y="801684"/>
            <a:chExt cx="3352800" cy="3192463"/>
          </a:xfrm>
        </p:grpSpPr>
        <p:grpSp>
          <p:nvGrpSpPr>
            <p:cNvPr id="19" name="群組 18">
              <a:extLst>
                <a:ext uri="{FF2B5EF4-FFF2-40B4-BE49-F238E27FC236}">
                  <a16:creationId xmlns:a16="http://schemas.microsoft.com/office/drawing/2014/main" id="{29BA6FBA-BBD1-498E-84EE-CDAC9B81C4DA}"/>
                </a:ext>
              </a:extLst>
            </p:cNvPr>
            <p:cNvGrpSpPr/>
            <p:nvPr/>
          </p:nvGrpSpPr>
          <p:grpSpPr>
            <a:xfrm>
              <a:off x="3484903" y="801684"/>
              <a:ext cx="3352800" cy="3192463"/>
              <a:chOff x="3519715" y="829354"/>
              <a:chExt cx="3352800" cy="3192463"/>
            </a:xfrm>
          </p:grpSpPr>
          <p:pic>
            <p:nvPicPr>
              <p:cNvPr id="6" name="圖片 5">
                <a:extLst>
                  <a:ext uri="{FF2B5EF4-FFF2-40B4-BE49-F238E27FC236}">
                    <a16:creationId xmlns:a16="http://schemas.microsoft.com/office/drawing/2014/main" id="{00000000-0008-0000-0200-00000400000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5269" t="3005" r="5298" b="38095"/>
              <a:stretch/>
            </p:blipFill>
            <p:spPr>
              <a:xfrm>
                <a:off x="3519715" y="1059544"/>
                <a:ext cx="3352800" cy="2962273"/>
              </a:xfrm>
              <a:prstGeom prst="rect">
                <a:avLst/>
              </a:prstGeom>
            </p:spPr>
          </p:pic>
          <p:pic>
            <p:nvPicPr>
              <p:cNvPr id="12" name="圖片 11">
                <a:extLst>
                  <a:ext uri="{FF2B5EF4-FFF2-40B4-BE49-F238E27FC236}">
                    <a16:creationId xmlns:a16="http://schemas.microsoft.com/office/drawing/2014/main" id="{0D616B41-E67F-413B-9256-014B23024B5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714" r="14117" b="86577"/>
              <a:stretch/>
            </p:blipFill>
            <p:spPr>
              <a:xfrm>
                <a:off x="3907289" y="829354"/>
                <a:ext cx="2784479" cy="405040"/>
              </a:xfrm>
              <a:prstGeom prst="rect">
                <a:avLst/>
              </a:prstGeom>
            </p:spPr>
          </p:pic>
          <p:pic>
            <p:nvPicPr>
              <p:cNvPr id="13" name="圖片 12">
                <a:extLst>
                  <a:ext uri="{FF2B5EF4-FFF2-40B4-BE49-F238E27FC236}">
                    <a16:creationId xmlns:a16="http://schemas.microsoft.com/office/drawing/2014/main" id="{8F8BEB81-9E18-4443-9C5A-D436D5BDA8A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572" t="91087" r="16857" b="1197"/>
              <a:stretch/>
            </p:blipFill>
            <p:spPr>
              <a:xfrm>
                <a:off x="4145642" y="3798812"/>
                <a:ext cx="2307774" cy="223005"/>
              </a:xfrm>
              <a:prstGeom prst="rect">
                <a:avLst/>
              </a:prstGeom>
            </p:spPr>
          </p:pic>
          <p:pic>
            <p:nvPicPr>
              <p:cNvPr id="14" name="圖片 13">
                <a:extLst>
                  <a:ext uri="{FF2B5EF4-FFF2-40B4-BE49-F238E27FC236}">
                    <a16:creationId xmlns:a16="http://schemas.microsoft.com/office/drawing/2014/main" id="{891A785C-2E6C-4177-AE18-5445F943896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161" t="33748" r="77553" b="29916"/>
              <a:stretch/>
            </p:blipFill>
            <p:spPr>
              <a:xfrm>
                <a:off x="3758518" y="1983238"/>
                <a:ext cx="239486" cy="1037771"/>
              </a:xfrm>
              <a:prstGeom prst="rect">
                <a:avLst/>
              </a:prstGeom>
            </p:spPr>
          </p:pic>
        </p:grpSp>
        <p:grpSp>
          <p:nvGrpSpPr>
            <p:cNvPr id="28" name="群組 27">
              <a:extLst>
                <a:ext uri="{FF2B5EF4-FFF2-40B4-BE49-F238E27FC236}">
                  <a16:creationId xmlns:a16="http://schemas.microsoft.com/office/drawing/2014/main" id="{1A388128-421A-4C3F-8D25-2FF893D79F4E}"/>
                </a:ext>
              </a:extLst>
            </p:cNvPr>
            <p:cNvGrpSpPr/>
            <p:nvPr/>
          </p:nvGrpSpPr>
          <p:grpSpPr>
            <a:xfrm>
              <a:off x="5867797" y="1004204"/>
              <a:ext cx="586355" cy="246221"/>
              <a:chOff x="2548420" y="956762"/>
              <a:chExt cx="586355" cy="246221"/>
            </a:xfrm>
          </p:grpSpPr>
          <p:sp>
            <p:nvSpPr>
              <p:cNvPr id="29" name="矩形 28">
                <a:extLst>
                  <a:ext uri="{FF2B5EF4-FFF2-40B4-BE49-F238E27FC236}">
                    <a16:creationId xmlns:a16="http://schemas.microsoft.com/office/drawing/2014/main" id="{4C8C0F4C-2D0D-4C05-9DC9-2F76436EB64A}"/>
                  </a:ext>
                </a:extLst>
              </p:cNvPr>
              <p:cNvSpPr/>
              <p:nvPr/>
            </p:nvSpPr>
            <p:spPr>
              <a:xfrm>
                <a:off x="2611951" y="1004203"/>
                <a:ext cx="459294" cy="15134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endParaRPr lang="zh-TW" altLang="en-US" sz="900" dirty="0"/>
              </a:p>
            </p:txBody>
          </p:sp>
          <p:sp>
            <p:nvSpPr>
              <p:cNvPr id="30" name="矩形 29">
                <a:extLst>
                  <a:ext uri="{FF2B5EF4-FFF2-40B4-BE49-F238E27FC236}">
                    <a16:creationId xmlns:a16="http://schemas.microsoft.com/office/drawing/2014/main" id="{58A9B032-F18B-4030-950F-8F30BA4F8188}"/>
                  </a:ext>
                </a:extLst>
              </p:cNvPr>
              <p:cNvSpPr/>
              <p:nvPr/>
            </p:nvSpPr>
            <p:spPr>
              <a:xfrm>
                <a:off x="2548420" y="956762"/>
                <a:ext cx="586355" cy="2462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TW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0.5600</a:t>
                </a:r>
                <a:endParaRPr lang="zh-TW" altLang="en-US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36" name="群組 35">
            <a:extLst>
              <a:ext uri="{FF2B5EF4-FFF2-40B4-BE49-F238E27FC236}">
                <a16:creationId xmlns:a16="http://schemas.microsoft.com/office/drawing/2014/main" id="{AB8813E1-9E0C-4335-B902-3E4FB3137CFB}"/>
              </a:ext>
            </a:extLst>
          </p:cNvPr>
          <p:cNvGrpSpPr/>
          <p:nvPr/>
        </p:nvGrpSpPr>
        <p:grpSpPr>
          <a:xfrm>
            <a:off x="6931507" y="984456"/>
            <a:ext cx="3461657" cy="3276903"/>
            <a:chOff x="6936806" y="750505"/>
            <a:chExt cx="3461657" cy="3276903"/>
          </a:xfrm>
        </p:grpSpPr>
        <p:grpSp>
          <p:nvGrpSpPr>
            <p:cNvPr id="20" name="群組 19">
              <a:extLst>
                <a:ext uri="{FF2B5EF4-FFF2-40B4-BE49-F238E27FC236}">
                  <a16:creationId xmlns:a16="http://schemas.microsoft.com/office/drawing/2014/main" id="{F75F17FB-E915-49AB-AC01-00BA423E884E}"/>
                </a:ext>
              </a:extLst>
            </p:cNvPr>
            <p:cNvGrpSpPr/>
            <p:nvPr/>
          </p:nvGrpSpPr>
          <p:grpSpPr>
            <a:xfrm>
              <a:off x="6936806" y="750505"/>
              <a:ext cx="3461657" cy="3276903"/>
              <a:chOff x="7199086" y="715207"/>
              <a:chExt cx="3461657" cy="3276903"/>
            </a:xfrm>
          </p:grpSpPr>
          <p:pic>
            <p:nvPicPr>
              <p:cNvPr id="7" name="圖片 6">
                <a:extLst>
                  <a:ext uri="{FF2B5EF4-FFF2-40B4-BE49-F238E27FC236}">
                    <a16:creationId xmlns:a16="http://schemas.microsoft.com/office/drawing/2014/main" id="{00000000-0008-0000-0200-00000500000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5899" t="2835" r="5249" b="37143"/>
              <a:stretch/>
            </p:blipFill>
            <p:spPr>
              <a:xfrm>
                <a:off x="7199086" y="917727"/>
                <a:ext cx="3461657" cy="3074383"/>
              </a:xfrm>
              <a:prstGeom prst="rect">
                <a:avLst/>
              </a:prstGeom>
            </p:spPr>
          </p:pic>
          <p:pic>
            <p:nvPicPr>
              <p:cNvPr id="15" name="圖片 14">
                <a:extLst>
                  <a:ext uri="{FF2B5EF4-FFF2-40B4-BE49-F238E27FC236}">
                    <a16:creationId xmlns:a16="http://schemas.microsoft.com/office/drawing/2014/main" id="{8542AF5B-05E2-4D2E-89F3-157D7AB3E71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714" r="14117" b="86577"/>
              <a:stretch/>
            </p:blipFill>
            <p:spPr>
              <a:xfrm>
                <a:off x="7514881" y="715207"/>
                <a:ext cx="2784479" cy="405040"/>
              </a:xfrm>
              <a:prstGeom prst="rect">
                <a:avLst/>
              </a:prstGeom>
            </p:spPr>
          </p:pic>
          <p:pic>
            <p:nvPicPr>
              <p:cNvPr id="16" name="圖片 15">
                <a:extLst>
                  <a:ext uri="{FF2B5EF4-FFF2-40B4-BE49-F238E27FC236}">
                    <a16:creationId xmlns:a16="http://schemas.microsoft.com/office/drawing/2014/main" id="{DD701B51-198C-44A1-89A0-47000DB459C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572" t="91087" r="16857" b="1197"/>
              <a:stretch/>
            </p:blipFill>
            <p:spPr>
              <a:xfrm>
                <a:off x="7745977" y="3769105"/>
                <a:ext cx="2307774" cy="223005"/>
              </a:xfrm>
              <a:prstGeom prst="rect">
                <a:avLst/>
              </a:prstGeom>
            </p:spPr>
          </p:pic>
          <p:pic>
            <p:nvPicPr>
              <p:cNvPr id="17" name="圖片 16">
                <a:extLst>
                  <a:ext uri="{FF2B5EF4-FFF2-40B4-BE49-F238E27FC236}">
                    <a16:creationId xmlns:a16="http://schemas.microsoft.com/office/drawing/2014/main" id="{4ADA8F3B-0E19-470E-99B7-D5DDDD494B8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161" t="33748" r="77553" b="29916"/>
              <a:stretch/>
            </p:blipFill>
            <p:spPr>
              <a:xfrm>
                <a:off x="7387881" y="1960788"/>
                <a:ext cx="239486" cy="1037771"/>
              </a:xfrm>
              <a:prstGeom prst="rect">
                <a:avLst/>
              </a:prstGeom>
            </p:spPr>
          </p:pic>
        </p:grpSp>
        <p:grpSp>
          <p:nvGrpSpPr>
            <p:cNvPr id="33" name="群組 32">
              <a:extLst>
                <a:ext uri="{FF2B5EF4-FFF2-40B4-BE49-F238E27FC236}">
                  <a16:creationId xmlns:a16="http://schemas.microsoft.com/office/drawing/2014/main" id="{EDD3C37D-6166-4358-B594-AEAB233AF2A9}"/>
                </a:ext>
              </a:extLst>
            </p:cNvPr>
            <p:cNvGrpSpPr/>
            <p:nvPr/>
          </p:nvGrpSpPr>
          <p:grpSpPr>
            <a:xfrm>
              <a:off x="9268535" y="958160"/>
              <a:ext cx="659237" cy="246221"/>
              <a:chOff x="2548420" y="956762"/>
              <a:chExt cx="586355" cy="246221"/>
            </a:xfrm>
          </p:grpSpPr>
          <p:sp>
            <p:nvSpPr>
              <p:cNvPr id="34" name="矩形 33">
                <a:extLst>
                  <a:ext uri="{FF2B5EF4-FFF2-40B4-BE49-F238E27FC236}">
                    <a16:creationId xmlns:a16="http://schemas.microsoft.com/office/drawing/2014/main" id="{72F02D7D-34F1-4B73-8023-F21D5F4445BA}"/>
                  </a:ext>
                </a:extLst>
              </p:cNvPr>
              <p:cNvSpPr/>
              <p:nvPr/>
            </p:nvSpPr>
            <p:spPr>
              <a:xfrm>
                <a:off x="2611951" y="1004203"/>
                <a:ext cx="459294" cy="15134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endParaRPr lang="zh-TW" altLang="en-US" sz="900" dirty="0"/>
              </a:p>
            </p:txBody>
          </p:sp>
          <p:sp>
            <p:nvSpPr>
              <p:cNvPr id="35" name="矩形 34">
                <a:extLst>
                  <a:ext uri="{FF2B5EF4-FFF2-40B4-BE49-F238E27FC236}">
                    <a16:creationId xmlns:a16="http://schemas.microsoft.com/office/drawing/2014/main" id="{66439727-E317-49C3-9254-0A6A5062D086}"/>
                  </a:ext>
                </a:extLst>
              </p:cNvPr>
              <p:cNvSpPr/>
              <p:nvPr/>
            </p:nvSpPr>
            <p:spPr>
              <a:xfrm>
                <a:off x="2548420" y="956762"/>
                <a:ext cx="586355" cy="2462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TW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0.5193</a:t>
                </a:r>
                <a:endParaRPr lang="zh-TW" altLang="en-US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37" name="矩形 36">
            <a:extLst>
              <a:ext uri="{FF2B5EF4-FFF2-40B4-BE49-F238E27FC236}">
                <a16:creationId xmlns:a16="http://schemas.microsoft.com/office/drawing/2014/main" id="{0FC565E9-A2F9-45FC-9D89-7DDD623F87F4}"/>
              </a:ext>
            </a:extLst>
          </p:cNvPr>
          <p:cNvSpPr/>
          <p:nvPr/>
        </p:nvSpPr>
        <p:spPr>
          <a:xfrm>
            <a:off x="108343" y="727534"/>
            <a:ext cx="79861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 HRR</a:t>
            </a:r>
            <a:endParaRPr lang="zh-TW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id="{10CB43F3-D9FA-499E-BF5E-3DF1293938D1}"/>
              </a:ext>
            </a:extLst>
          </p:cNvPr>
          <p:cNvSpPr/>
          <p:nvPr/>
        </p:nvSpPr>
        <p:spPr>
          <a:xfrm>
            <a:off x="3677822" y="687309"/>
            <a:ext cx="8483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 HMR</a:t>
            </a:r>
            <a:endParaRPr lang="zh-TW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id="{888E4A3C-FA45-4D4C-AC1D-1E6EF08C6793}"/>
              </a:ext>
            </a:extLst>
          </p:cNvPr>
          <p:cNvSpPr/>
          <p:nvPr/>
        </p:nvSpPr>
        <p:spPr>
          <a:xfrm>
            <a:off x="7094079" y="690272"/>
            <a:ext cx="7873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(c) HLR</a:t>
            </a:r>
            <a:endParaRPr lang="zh-TW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74418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</TotalTime>
  <Words>16</Words>
  <Application>Microsoft Office PowerPoint</Application>
  <PresentationFormat>自訂</PresentationFormat>
  <Paragraphs>7</Paragraphs>
  <Slides>1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Jessica</dc:creator>
  <cp:lastModifiedBy>Jessica</cp:lastModifiedBy>
  <cp:revision>6</cp:revision>
  <dcterms:created xsi:type="dcterms:W3CDTF">2024-09-18T03:38:50Z</dcterms:created>
  <dcterms:modified xsi:type="dcterms:W3CDTF">2024-09-18T04:26:49Z</dcterms:modified>
</cp:coreProperties>
</file>