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61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68"/>
  </p:normalViewPr>
  <p:slideViewPr>
    <p:cSldViewPr snapToGrid="0">
      <p:cViewPr varScale="1">
        <p:scale>
          <a:sx n="119" d="100"/>
          <a:sy n="119" d="100"/>
        </p:scale>
        <p:origin x="5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695AC-727C-A24E-806B-6002A6648651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F81E9-0592-BE41-AEF0-C8940D5338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01180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Supplementary Figure 2 </a:t>
            </a:r>
            <a:r>
              <a:rPr lang="en-GB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Age and gender diff</a:t>
            </a:r>
            <a:r>
              <a:rPr lang="en-US" altLang="zh-CN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erence</a:t>
            </a:r>
            <a:r>
              <a:rPr lang="en-US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in STH-IDPs and specific species infections. a. ASPR of </a:t>
            </a:r>
            <a:r>
              <a:rPr lang="en-GB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ascariasis</a:t>
            </a:r>
            <a:r>
              <a:rPr lang="en-US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b. ASPR of </a:t>
            </a:r>
            <a:r>
              <a:rPr lang="en-GB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hookworm disease</a:t>
            </a:r>
            <a:r>
              <a:rPr lang="en-US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, c. ASPR of </a:t>
            </a:r>
            <a:r>
              <a:rPr lang="en-GB" altLang="zh-CN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trichuriasis</a:t>
            </a:r>
            <a:r>
              <a:rPr lang="en-US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; d. ASR of </a:t>
            </a:r>
            <a:r>
              <a:rPr lang="en-GB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ascariasis </a:t>
            </a:r>
            <a:r>
              <a:rPr lang="en-US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DALYs lost, e. ASR of </a:t>
            </a:r>
            <a:r>
              <a:rPr lang="en-GB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hookworm disease </a:t>
            </a:r>
            <a:r>
              <a:rPr lang="en-US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DALYs lost, f. ASR of </a:t>
            </a:r>
            <a:r>
              <a:rPr lang="en-GB" altLang="zh-CN" sz="18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trichuriasis</a:t>
            </a:r>
            <a:r>
              <a:rPr lang="en-GB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8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DALYs lost.</a:t>
            </a:r>
            <a:endParaRPr lang="zh-CN" altLang="zh-CN" sz="1800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F81E9-0592-BE41-AEF0-C8940D533828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1094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/>
              <a:t>Supplementary Figure 3 </a:t>
            </a:r>
            <a:r>
              <a:rPr lang="en-US" altLang="zh-CN" sz="1800" kern="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ASPR of ascariasis, hookworm disease, and </a:t>
            </a:r>
            <a:r>
              <a:rPr lang="en-US" altLang="zh-CN" sz="1800" kern="0" dirty="0" err="1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trichuriasis</a:t>
            </a:r>
            <a:r>
              <a:rPr lang="en-US" altLang="zh-CN" sz="1800" kern="0" dirty="0">
                <a:effectLst/>
                <a:latin typeface="Arial" panose="020B0604020202020204" pitchFamily="34" charset="0"/>
                <a:ea typeface="宋体" panose="02010600030101010101" pitchFamily="2" charset="-122"/>
              </a:rPr>
              <a:t> in 21 GBD regions by SDI, 1990–2021</a:t>
            </a:r>
            <a:r>
              <a:rPr lang="zh-CN" altLang="zh-CN" dirty="0">
                <a:effectLst/>
              </a:rPr>
              <a:t> </a:t>
            </a:r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F81E9-0592-BE41-AEF0-C8940D533828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42814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571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3320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5821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0208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96957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6535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4986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03390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0208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8527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0027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AA655-1B48-2E4E-AC58-D7578D6D234E}" type="datetimeFigureOut">
              <a:rPr kumimoji="1" lang="zh-CN" altLang="en-US" smtClean="0"/>
              <a:t>2024/9/21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45D8C-D488-B347-B4CC-3EBDDCCB4D1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77093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30CCC12-D93C-C23A-F1CA-5ED3467E4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859" y="336173"/>
            <a:ext cx="2940807" cy="235948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EF506B0-C78C-F420-FF29-861DD51ABB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4636" y="336174"/>
            <a:ext cx="2923291" cy="235948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F50B65D-FA8E-DE84-0D8F-3C0BA85F1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6685" y="311595"/>
            <a:ext cx="2951884" cy="238406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7BD0449-724F-361F-F167-B023DBDF62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6685" y="2857770"/>
            <a:ext cx="2951884" cy="237733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900CCDA-B3FA-1980-DF61-AF3AB199FD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859" y="2875618"/>
            <a:ext cx="2939245" cy="235948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F1A360D-1E87-852D-3A75-26AB2106A0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7198" y="2859326"/>
            <a:ext cx="2931344" cy="235948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43ABC65D-DDCF-FA8B-52AE-A6C56572A71A}"/>
              </a:ext>
            </a:extLst>
          </p:cNvPr>
          <p:cNvSpPr txBox="1"/>
          <p:nvPr/>
        </p:nvSpPr>
        <p:spPr>
          <a:xfrm>
            <a:off x="551609" y="278421"/>
            <a:ext cx="206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00" dirty="0"/>
              <a:t>a</a:t>
            </a:r>
            <a:endParaRPr kumimoji="1" lang="zh-CN" altLang="en-US" sz="9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62776EB-7590-7BE8-750F-66ED3149807A}"/>
              </a:ext>
            </a:extLst>
          </p:cNvPr>
          <p:cNvSpPr txBox="1"/>
          <p:nvPr/>
        </p:nvSpPr>
        <p:spPr>
          <a:xfrm>
            <a:off x="3571340" y="278421"/>
            <a:ext cx="206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00" dirty="0"/>
              <a:t>b</a:t>
            </a:r>
            <a:endParaRPr kumimoji="1" lang="zh-CN" altLang="en-US" sz="9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C50C699-2FA4-5E2C-4D96-F8464E34EBC6}"/>
              </a:ext>
            </a:extLst>
          </p:cNvPr>
          <p:cNvSpPr txBox="1"/>
          <p:nvPr/>
        </p:nvSpPr>
        <p:spPr>
          <a:xfrm>
            <a:off x="549787" y="2875618"/>
            <a:ext cx="206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00" dirty="0"/>
              <a:t>d</a:t>
            </a:r>
            <a:endParaRPr kumimoji="1" lang="zh-CN" altLang="en-US" sz="9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D2B8052C-B770-058B-F16F-A44A68AA7701}"/>
              </a:ext>
            </a:extLst>
          </p:cNvPr>
          <p:cNvSpPr txBox="1"/>
          <p:nvPr/>
        </p:nvSpPr>
        <p:spPr>
          <a:xfrm>
            <a:off x="3504247" y="2857770"/>
            <a:ext cx="206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00" dirty="0"/>
              <a:t>e</a:t>
            </a:r>
            <a:endParaRPr kumimoji="1" lang="zh-CN" altLang="en-US" sz="9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0F4AE57-8329-D320-E934-F11ACD157E18}"/>
              </a:ext>
            </a:extLst>
          </p:cNvPr>
          <p:cNvSpPr txBox="1"/>
          <p:nvPr/>
        </p:nvSpPr>
        <p:spPr>
          <a:xfrm>
            <a:off x="6526685" y="2769817"/>
            <a:ext cx="206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00" dirty="0"/>
              <a:t>f</a:t>
            </a:r>
            <a:endParaRPr kumimoji="1" lang="zh-CN" altLang="en-US" sz="9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F554579-CB7B-4F24-1278-F9E75AE03C8B}"/>
              </a:ext>
            </a:extLst>
          </p:cNvPr>
          <p:cNvSpPr txBox="1"/>
          <p:nvPr/>
        </p:nvSpPr>
        <p:spPr>
          <a:xfrm>
            <a:off x="6590655" y="308901"/>
            <a:ext cx="206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00" dirty="0"/>
              <a:t>c</a:t>
            </a:r>
            <a:endParaRPr kumimoji="1" lang="zh-CN" altLang="en-US" sz="900" dirty="0"/>
          </a:p>
        </p:txBody>
      </p:sp>
    </p:spTree>
    <p:extLst>
      <p:ext uri="{BB962C8B-B14F-4D97-AF65-F5344CB8AC3E}">
        <p14:creationId xmlns:p14="http://schemas.microsoft.com/office/powerpoint/2010/main" val="309353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7994E433-32BF-A3FC-1CE2-204EF5FD6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48" y="1176429"/>
            <a:ext cx="3273159" cy="273531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8592F95-1D7D-716F-5C0C-658968D84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725" y="1176429"/>
            <a:ext cx="3264732" cy="273531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65DC009-E929-1921-3588-81CB6DE110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2427" y="1176429"/>
            <a:ext cx="3257191" cy="273665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D50CFB3D-132E-7016-19B8-7738B5EBE9B4}"/>
              </a:ext>
            </a:extLst>
          </p:cNvPr>
          <p:cNvSpPr txBox="1"/>
          <p:nvPr/>
        </p:nvSpPr>
        <p:spPr>
          <a:xfrm>
            <a:off x="6089091" y="1176429"/>
            <a:ext cx="206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00" dirty="0"/>
              <a:t>b</a:t>
            </a:r>
            <a:endParaRPr kumimoji="1" lang="zh-CN" altLang="en-US" sz="9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504FB85-4930-0DF9-1B87-37026435777A}"/>
              </a:ext>
            </a:extLst>
          </p:cNvPr>
          <p:cNvSpPr txBox="1"/>
          <p:nvPr/>
        </p:nvSpPr>
        <p:spPr>
          <a:xfrm>
            <a:off x="2391657" y="1176429"/>
            <a:ext cx="2064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900" dirty="0"/>
              <a:t>a</a:t>
            </a:r>
            <a:endParaRPr kumimoji="1" lang="zh-CN" altLang="en-US" sz="900" dirty="0"/>
          </a:p>
        </p:txBody>
      </p:sp>
    </p:spTree>
    <p:extLst>
      <p:ext uri="{BB962C8B-B14F-4D97-AF65-F5344CB8AC3E}">
        <p14:creationId xmlns:p14="http://schemas.microsoft.com/office/powerpoint/2010/main" val="1064651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316</TotalTime>
  <Words>89</Words>
  <Application>Microsoft Macintosh PowerPoint</Application>
  <PresentationFormat>宽屏</PresentationFormat>
  <Paragraphs>12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DengXian</vt:lpstr>
      <vt:lpstr>DengXian</vt:lpstr>
      <vt:lpstr>Arial</vt:lpstr>
      <vt:lpstr>Calibri</vt:lpstr>
      <vt:lpstr>Calibri Light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Jean Chen</dc:creator>
  <cp:lastModifiedBy>Jean Chen</cp:lastModifiedBy>
  <cp:revision>11</cp:revision>
  <dcterms:created xsi:type="dcterms:W3CDTF">2024-06-05T23:45:24Z</dcterms:created>
  <dcterms:modified xsi:type="dcterms:W3CDTF">2024-09-21T13:44:41Z</dcterms:modified>
</cp:coreProperties>
</file>