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80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AUSSEN Ken" initials="OK" lastIdx="9" clrIdx="0">
    <p:extLst>
      <p:ext uri="{19B8F6BF-5375-455C-9EA6-DF929625EA0E}">
        <p15:presenceInfo xmlns:p15="http://schemas.microsoft.com/office/powerpoint/2012/main" userId="S::Ken.OLAUSSEN@gustaveroussy.fr::b52c742c-e89a-44fb-b980-43c65ab3f22f" providerId="AD"/>
      </p:ext>
    </p:extLst>
  </p:cmAuthor>
  <p:cmAuthor id="2" name="FRIBOULET Luc" initials="FL" lastIdx="14" clrIdx="1">
    <p:extLst>
      <p:ext uri="{19B8F6BF-5375-455C-9EA6-DF929625EA0E}">
        <p15:presenceInfo xmlns:p15="http://schemas.microsoft.com/office/powerpoint/2012/main" userId="S::Luc.FRIBOULET@gustaveroussy.fr::24e6c35a-934b-461c-8797-c45cd64d339c" providerId="AD"/>
      </p:ext>
    </p:extLst>
  </p:cmAuthor>
  <p:cmAuthor id="3" name="Francesco Facchinetti" initials="FF" lastIdx="7" clrIdx="2">
    <p:extLst>
      <p:ext uri="{19B8F6BF-5375-455C-9EA6-DF929625EA0E}">
        <p15:presenceInfo xmlns:p15="http://schemas.microsoft.com/office/powerpoint/2012/main" userId="f3dc93800fbbcda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F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80"/>
    <p:restoredTop sz="96076"/>
  </p:normalViewPr>
  <p:slideViewPr>
    <p:cSldViewPr snapToGrid="0">
      <p:cViewPr varScale="1">
        <p:scale>
          <a:sx n="81" d="100"/>
          <a:sy n="81" d="100"/>
        </p:scale>
        <p:origin x="26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7D927-84AB-D343-A8FA-D1DF57CB95F5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9D5EC-21A0-0C4D-9161-B263BFB5B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8371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9407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4477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9650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9186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340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7894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7970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454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1866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3384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2521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2BFB9-D6F1-814D-A7D0-5CB60C0DE85D}" type="datetimeFigureOut">
              <a:rPr lang="it-IT" smtClean="0"/>
              <a:t>26/07/24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BED33-94A2-1347-B722-BB25B1F4C85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8330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6233C622-F131-FEE2-8053-6519EB942278}"/>
              </a:ext>
            </a:extLst>
          </p:cNvPr>
          <p:cNvSpPr txBox="1"/>
          <p:nvPr/>
        </p:nvSpPr>
        <p:spPr>
          <a:xfrm>
            <a:off x="-1052" y="4976408"/>
            <a:ext cx="6889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Figure S5. </a:t>
            </a:r>
            <a:r>
              <a:rPr lang="en-US" sz="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Graphical representation  of the 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it-IT" sz="8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reversible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(A) and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irreversible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(B)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inhibitors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 in parental and FGFR2::BICC1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/F3 </a:t>
            </a:r>
            <a:r>
              <a:rPr lang="it-IT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mutants</a:t>
            </a:r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it-IT" sz="800" baseline="-25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reported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averages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 of ≥ 3 </a:t>
            </a: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independent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 datasets.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AB810F2-3B6E-F9EF-A49A-3DEDF8FD88EC}"/>
              </a:ext>
            </a:extLst>
          </p:cNvPr>
          <p:cNvSpPr txBox="1"/>
          <p:nvPr/>
        </p:nvSpPr>
        <p:spPr>
          <a:xfrm>
            <a:off x="303386" y="24827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058C2C8-1707-760C-AC08-7A92B6E7F519}"/>
              </a:ext>
            </a:extLst>
          </p:cNvPr>
          <p:cNvSpPr txBox="1"/>
          <p:nvPr/>
        </p:nvSpPr>
        <p:spPr>
          <a:xfrm>
            <a:off x="3555126" y="24827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graphicFrame>
        <p:nvGraphicFramePr>
          <p:cNvPr id="13" name="Object 3">
            <a:extLst>
              <a:ext uri="{FF2B5EF4-FFF2-40B4-BE49-F238E27FC236}">
                <a16:creationId xmlns:a16="http://schemas.microsoft.com/office/drawing/2014/main" id="{2D47A3D2-00BA-BBF7-D8FE-C9E8C3082F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716855"/>
              </p:ext>
            </p:extLst>
          </p:nvPr>
        </p:nvGraphicFramePr>
        <p:xfrm>
          <a:off x="0" y="125013"/>
          <a:ext cx="3340100" cy="4650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5852926" imgH="8150646" progId="Prism9.Document">
                  <p:embed/>
                </p:oleObj>
              </mc:Choice>
              <mc:Fallback>
                <p:oleObj name="Prism 9" r:id="rId2" imgW="5852926" imgH="8150646" progId="Prism9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976288EB-6EB3-92EC-ABBB-C3DB2AB2EE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125013"/>
                        <a:ext cx="3340100" cy="46509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4">
            <a:extLst>
              <a:ext uri="{FF2B5EF4-FFF2-40B4-BE49-F238E27FC236}">
                <a16:creationId xmlns:a16="http://schemas.microsoft.com/office/drawing/2014/main" id="{916CDDAD-D833-0D5C-EC30-0C84083A40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9565359"/>
              </p:ext>
            </p:extLst>
          </p:nvPr>
        </p:nvGraphicFramePr>
        <p:xfrm>
          <a:off x="3210475" y="134469"/>
          <a:ext cx="3663079" cy="44391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4" imgW="6421580" imgH="7781848" progId="Prism9.Document">
                  <p:embed/>
                </p:oleObj>
              </mc:Choice>
              <mc:Fallback>
                <p:oleObj name="Prism 9" r:id="rId4" imgW="6421580" imgH="7781848" progId="Prism9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EFDF6EE2-B49A-45CA-80E6-26E4CF65A7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10475" y="134469"/>
                        <a:ext cx="3663079" cy="44391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41027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65046</TotalTime>
  <Words>48</Words>
  <Application>Microsoft Macintosh PowerPoint</Application>
  <PresentationFormat>A4 (21x29,7 cm)</PresentationFormat>
  <Paragraphs>4</Paragraphs>
  <Slides>1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Prism 9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Francesco Facchinetti</dc:creator>
  <cp:lastModifiedBy>Francesco Facchinetti</cp:lastModifiedBy>
  <cp:revision>158</cp:revision>
  <dcterms:created xsi:type="dcterms:W3CDTF">2022-09-21T18:46:54Z</dcterms:created>
  <dcterms:modified xsi:type="dcterms:W3CDTF">2024-07-26T19:58:59Z</dcterms:modified>
</cp:coreProperties>
</file>