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53E8D7-AE33-4A21-B5B8-15B07706DFE2}" v="496" dt="2024-09-13T09:24:08.5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78F932B-88B0-4EE4-97C8-C345F2605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D0FA884-3854-46A4-B583-5FA79E2BD4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7F9A274-0615-45A4-BF2D-4A4DBFD20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FFD1402-4628-4CFD-9F45-72919D9BE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3CADFCC-252D-494E-90B6-EFDAF2D32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1917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2DCE59-737B-43EB-8D09-3221209CD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67FCAEBF-F4E0-4CCE-9458-3DA8B9254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095A783-D5CA-41E5-9AE0-819807129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33BC38C-CD76-41D3-B89A-CE1051424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7A48D97-4FBA-4C5B-975C-FD061500F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6115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AF68C212-C357-4B84-8898-C145648009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C48D05D-52D1-4177-B7F3-EE078B9359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5CC4C99-476F-4A52-8222-DDE0C30C2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CF5B5ED-80BE-42D1-AA12-52BFCB0BA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93119DF-9A7A-4DDE-A012-8C9130AE0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5787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09C4800-BE3C-4B91-8CD1-6C28CD22D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A3F4843-4538-45E1-8A09-C785CCE99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FC1944C-3748-4BF4-96F5-8DD22707E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EE67C70-DCFE-41C5-9793-4A5B45921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A5E37BC-62F1-4F80-9D3E-5BCA8F2C1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48975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4F4B724-6474-4F4D-8FF3-2526E4BFB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463AC87-21DC-48B3-A642-D2DD672B15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C9A8673-AB3B-414E-8B15-8A74627A4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2A7F325-0C66-4361-B514-066458FD1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D065057-0A32-48D5-9EB2-A2C40D86B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9023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DB28B1B-4466-4863-924C-06A4E629A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9994BC8-E3B5-4BAE-A80F-3BB1960177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5604A238-CA5C-44E9-8643-D2E8E0804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44D63BD5-920D-4BC7-9905-0B4DE91D4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1DBA26C-64EC-4BB5-9FB8-58EF0F3C4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A8E6DED7-DAD5-4114-9B78-AC940F225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255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8AE6B51-6857-49B0-940B-E8ECBE88F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FA99235-9AC8-4EA6-A9A2-D742EC087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7D6DE1D-A74A-446C-B269-FA78DF15F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37B6A07D-D335-4832-8ACF-9208F7E6A3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58C84F85-39CA-48DD-9BD6-524438430D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0A401B81-D822-4B79-93BC-BD88DF303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7E5730AF-7519-4E60-9740-ACD467BB4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A8EE50A7-64F9-4CE9-9CDA-B864F837D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2674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172105B-386B-4163-BE02-AD3CF12DD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83633995-8646-4C13-889C-2C571E2AE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C178839F-3CDF-4770-9460-ECF385974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C9686A90-7BD0-45A7-8C17-1A7D1A3BD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48598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F5BA534E-8A1B-4E96-B162-2BA68C551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B0846C6F-FC23-457A-97AB-9D1BE8F57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3CDC7F-0884-4536-9676-9F4EDFB5D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8635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569232-3AD2-4D06-93B4-F3034E39F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8761EF1-44C2-4906-942A-BEBA6F30A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2408A0B-975D-4C69-B0A3-E342A1AD5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2E342613-4508-4166-AF00-C1812F676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B4185D4-4F6E-49CD-ABB2-DAFDB1AF2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835053C-841D-4AAA-85B5-C44643FE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8102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B3F7895-B428-4A39-B2D2-B14769B3B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6839CC6F-4D2F-4C49-9E60-2AF8FB6B1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F0C66F9-08E0-40EE-A01B-E8F563108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BE37423-058C-4D65-BE00-0E06266F6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39C47E7-386E-4C63-BC9A-79B3C04B7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7B7FE43-30F2-4145-9D69-3A9BB6A96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3159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DAF97A3E-C8AE-4E6C-9BA2-41FDD8352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CDD2733-2889-42BF-B254-90E6A64EF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D7F80E0-69C9-4B0B-89FD-52BB32BCA9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7ACCD-319F-4370-9784-BAB13B309EDD}" type="datetimeFigureOut">
              <a:rPr lang="sv-SE" smtClean="0"/>
              <a:t>2024-09-13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FBBFB38-A175-4BB3-B346-1C467F4C7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ED091E3-24B8-415F-9F44-EB739706C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0084F-308B-43CA-AC2E-90D94DB09A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301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7EF2F656-3705-0749-13BA-842E5BB60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916" y="633741"/>
            <a:ext cx="10242168" cy="55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549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Bredbild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Carlos Rodriguez Gonzalez</dc:creator>
  <cp:lastModifiedBy>Carlos Rodriguez Gonzalez</cp:lastModifiedBy>
  <cp:revision>2</cp:revision>
  <dcterms:created xsi:type="dcterms:W3CDTF">2022-03-01T15:55:05Z</dcterms:created>
  <dcterms:modified xsi:type="dcterms:W3CDTF">2024-09-13T09:24:08Z</dcterms:modified>
</cp:coreProperties>
</file>