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E530E1-19FA-4C29-9A6B-5BF659F50206}" v="6" dt="2024-07-29T12:27:30.0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os Rodriguez Gonzalez" userId="S::carro19@vgregion.se::f714d450-0359-43d0-a138-d5bec0a78044" providerId="AD" clId="Web-{ADBE4CBC-94A6-73B8-8D05-9E51FBC937AE}"/>
    <pc:docChg chg="addSld delSld modSld">
      <pc:chgData name="Carlos Rodriguez Gonzalez" userId="S::carro19@vgregion.se::f714d450-0359-43d0-a138-d5bec0a78044" providerId="AD" clId="Web-{ADBE4CBC-94A6-73B8-8D05-9E51FBC937AE}" dt="2024-05-17T08:05:09.906" v="9"/>
      <pc:docMkLst>
        <pc:docMk/>
      </pc:docMkLst>
      <pc:sldChg chg="modSp del">
        <pc:chgData name="Carlos Rodriguez Gonzalez" userId="S::carro19@vgregion.se::f714d450-0359-43d0-a138-d5bec0a78044" providerId="AD" clId="Web-{ADBE4CBC-94A6-73B8-8D05-9E51FBC937AE}" dt="2024-05-17T08:05:09.906" v="9"/>
        <pc:sldMkLst>
          <pc:docMk/>
          <pc:sldMk cId="2497774579" sldId="256"/>
        </pc:sldMkLst>
        <pc:picChg chg="mod">
          <ac:chgData name="Carlos Rodriguez Gonzalez" userId="S::carro19@vgregion.se::f714d450-0359-43d0-a138-d5bec0a78044" providerId="AD" clId="Web-{ADBE4CBC-94A6-73B8-8D05-9E51FBC937AE}" dt="2024-05-17T07:57:30.266" v="1" actId="1076"/>
          <ac:picMkLst>
            <pc:docMk/>
            <pc:sldMk cId="2497774579" sldId="256"/>
            <ac:picMk id="2" creationId="{A7C5C937-1C48-F0C3-C9BF-5BDB84685323}"/>
          </ac:picMkLst>
        </pc:picChg>
      </pc:sldChg>
      <pc:sldChg chg="addSp delSp modSp new">
        <pc:chgData name="Carlos Rodriguez Gonzalez" userId="S::carro19@vgregion.se::f714d450-0359-43d0-a138-d5bec0a78044" providerId="AD" clId="Web-{ADBE4CBC-94A6-73B8-8D05-9E51FBC937AE}" dt="2024-05-17T08:04:34" v="8" actId="14100"/>
        <pc:sldMkLst>
          <pc:docMk/>
          <pc:sldMk cId="2749499095" sldId="257"/>
        </pc:sldMkLst>
        <pc:spChg chg="del">
          <ac:chgData name="Carlos Rodriguez Gonzalez" userId="S::carro19@vgregion.se::f714d450-0359-43d0-a138-d5bec0a78044" providerId="AD" clId="Web-{ADBE4CBC-94A6-73B8-8D05-9E51FBC937AE}" dt="2024-05-17T08:04:13.469" v="4"/>
          <ac:spMkLst>
            <pc:docMk/>
            <pc:sldMk cId="2749499095" sldId="257"/>
            <ac:spMk id="2" creationId="{8CD2390B-3927-CAAB-D9D1-CBC1952A0D85}"/>
          </ac:spMkLst>
        </pc:spChg>
        <pc:spChg chg="del">
          <ac:chgData name="Carlos Rodriguez Gonzalez" userId="S::carro19@vgregion.se::f714d450-0359-43d0-a138-d5bec0a78044" providerId="AD" clId="Web-{ADBE4CBC-94A6-73B8-8D05-9E51FBC937AE}" dt="2024-05-17T08:04:13.469" v="3"/>
          <ac:spMkLst>
            <pc:docMk/>
            <pc:sldMk cId="2749499095" sldId="257"/>
            <ac:spMk id="3" creationId="{9D319BC9-AEAC-B25C-78AD-6144386B79CF}"/>
          </ac:spMkLst>
        </pc:spChg>
        <pc:picChg chg="add mod">
          <ac:chgData name="Carlos Rodriguez Gonzalez" userId="S::carro19@vgregion.se::f714d450-0359-43d0-a138-d5bec0a78044" providerId="AD" clId="Web-{ADBE4CBC-94A6-73B8-8D05-9E51FBC937AE}" dt="2024-05-17T08:04:34" v="8" actId="14100"/>
          <ac:picMkLst>
            <pc:docMk/>
            <pc:sldMk cId="2749499095" sldId="257"/>
            <ac:picMk id="4" creationId="{55D5F9A9-2A4E-C57D-341A-F122DD20B3A5}"/>
          </ac:picMkLst>
        </pc:picChg>
      </pc:sldChg>
    </pc:docChg>
  </pc:docChgLst>
  <pc:docChgLst>
    <pc:chgData name="Carlos Rodriguez Gonzalez" userId="S::carro19@vgregion.se::f714d450-0359-43d0-a138-d5bec0a78044" providerId="AD" clId="Web-{B157F156-E78F-9114-B205-E35F841CD2A8}"/>
    <pc:docChg chg="modSld">
      <pc:chgData name="Carlos Rodriguez Gonzalez" userId="S::carro19@vgregion.se::f714d450-0359-43d0-a138-d5bec0a78044" providerId="AD" clId="Web-{B157F156-E78F-9114-B205-E35F841CD2A8}" dt="2024-06-18T09:46:47.418" v="8" actId="20577"/>
      <pc:docMkLst>
        <pc:docMk/>
      </pc:docMkLst>
      <pc:sldChg chg="addSp modSp">
        <pc:chgData name="Carlos Rodriguez Gonzalez" userId="S::carro19@vgregion.se::f714d450-0359-43d0-a138-d5bec0a78044" providerId="AD" clId="Web-{B157F156-E78F-9114-B205-E35F841CD2A8}" dt="2024-06-18T09:46:47.418" v="8" actId="20577"/>
        <pc:sldMkLst>
          <pc:docMk/>
          <pc:sldMk cId="1879716986" sldId="258"/>
        </pc:sldMkLst>
        <pc:spChg chg="add mod">
          <ac:chgData name="Carlos Rodriguez Gonzalez" userId="S::carro19@vgregion.se::f714d450-0359-43d0-a138-d5bec0a78044" providerId="AD" clId="Web-{B157F156-E78F-9114-B205-E35F841CD2A8}" dt="2024-06-18T09:46:47.418" v="8" actId="20577"/>
          <ac:spMkLst>
            <pc:docMk/>
            <pc:sldMk cId="1879716986" sldId="258"/>
            <ac:spMk id="5" creationId="{B6464E61-DA2B-993B-D71B-C3B6A1459AC1}"/>
          </ac:spMkLst>
        </pc:spChg>
      </pc:sldChg>
    </pc:docChg>
  </pc:docChgLst>
  <pc:docChgLst>
    <pc:chgData name="Carlos Rodriguez Gonzalez" userId="f714d450-0359-43d0-a138-d5bec0a78044" providerId="ADAL" clId="{02E530E1-19FA-4C29-9A6B-5BF659F50206}"/>
    <pc:docChg chg="undo custSel addSld delSld modSld">
      <pc:chgData name="Carlos Rodriguez Gonzalez" userId="f714d450-0359-43d0-a138-d5bec0a78044" providerId="ADAL" clId="{02E530E1-19FA-4C29-9A6B-5BF659F50206}" dt="2024-07-29T12:27:29.989" v="6" actId="27918"/>
      <pc:docMkLst>
        <pc:docMk/>
      </pc:docMkLst>
      <pc:sldChg chg="mod">
        <pc:chgData name="Carlos Rodriguez Gonzalez" userId="f714d450-0359-43d0-a138-d5bec0a78044" providerId="ADAL" clId="{02E530E1-19FA-4C29-9A6B-5BF659F50206}" dt="2024-07-29T12:27:29.989" v="6" actId="27918"/>
        <pc:sldMkLst>
          <pc:docMk/>
          <pc:sldMk cId="2979991680" sldId="262"/>
        </pc:sldMkLst>
      </pc:sldChg>
      <pc:sldChg chg="addSp modSp new del mod">
        <pc:chgData name="Carlos Rodriguez Gonzalez" userId="f714d450-0359-43d0-a138-d5bec0a78044" providerId="ADAL" clId="{02E530E1-19FA-4C29-9A6B-5BF659F50206}" dt="2024-07-29T12:26:47.626" v="5" actId="47"/>
        <pc:sldMkLst>
          <pc:docMk/>
          <pc:sldMk cId="3136413943" sldId="263"/>
        </pc:sldMkLst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3" creationId="{603B5E33-7913-416E-AA70-BABFB5EE1A57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4" creationId="{8C26D6BC-2720-8285-6AA9-6E3396634175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5" creationId="{C9A78BFC-66BE-816B-0DC5-2407B8B55655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6" creationId="{AD2A38E5-8622-7F6C-30F8-07DF930D5F71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7" creationId="{E080D61D-33A7-8AFC-3143-84A87774D718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8" creationId="{088E456E-1D0A-7607-86E0-219BD5F7F11B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9" creationId="{C32B7DD1-E2FC-679F-DC00-C3125F1F2AD6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10" creationId="{397193C8-5289-44C6-0E5A-622922DB2CEF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11" creationId="{967A5F07-641B-64BF-62FD-300E6E4673A3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12" creationId="{4755F566-D051-38BF-7473-58B4A49CCAFC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13" creationId="{B17F702A-34F5-CFE5-AD11-0F34B25555D6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14" creationId="{CC438D4E-583E-81CA-F319-1F6973ECDC1E}"/>
          </ac:spMkLst>
        </pc:spChg>
        <pc:spChg chg="add mod">
          <ac:chgData name="Carlos Rodriguez Gonzalez" userId="f714d450-0359-43d0-a138-d5bec0a78044" providerId="ADAL" clId="{02E530E1-19FA-4C29-9A6B-5BF659F50206}" dt="2024-07-29T12:26:10.759" v="4" actId="1076"/>
          <ac:spMkLst>
            <pc:docMk/>
            <pc:sldMk cId="3136413943" sldId="263"/>
            <ac:spMk id="15" creationId="{BB3A4CA8-6302-048E-9745-DFD2A4874853}"/>
          </ac:spMkLst>
        </pc:spChg>
        <pc:picChg chg="add">
          <ac:chgData name="Carlos Rodriguez Gonzalez" userId="f714d450-0359-43d0-a138-d5bec0a78044" providerId="ADAL" clId="{02E530E1-19FA-4C29-9A6B-5BF659F50206}" dt="2024-07-29T12:24:35.385" v="1"/>
          <ac:picMkLst>
            <pc:docMk/>
            <pc:sldMk cId="3136413943" sldId="263"/>
            <ac:picMk id="2" creationId="{6707BD58-A6E5-9FFE-5385-C2A807AC3776}"/>
          </ac:picMkLst>
        </pc:picChg>
      </pc:sldChg>
    </pc:docChg>
  </pc:docChgLst>
  <pc:docChgLst>
    <pc:chgData name="Carlos Rodriguez Gonzalez" userId="f714d450-0359-43d0-a138-d5bec0a78044" providerId="ADAL" clId="{A43E9CD9-A1D2-4402-91EE-6178FE70F301}"/>
    <pc:docChg chg="undo custSel addSld delSld modSld sldOrd">
      <pc:chgData name="Carlos Rodriguez Gonzalez" userId="f714d450-0359-43d0-a138-d5bec0a78044" providerId="ADAL" clId="{A43E9CD9-A1D2-4402-91EE-6178FE70F301}" dt="2024-06-18T13:54:01.938" v="499" actId="164"/>
      <pc:docMkLst>
        <pc:docMk/>
      </pc:docMkLst>
      <pc:sldChg chg="addSp delSp modSp del mod">
        <pc:chgData name="Carlos Rodriguez Gonzalez" userId="f714d450-0359-43d0-a138-d5bec0a78044" providerId="ADAL" clId="{A43E9CD9-A1D2-4402-91EE-6178FE70F301}" dt="2024-06-13T12:59:09.883" v="34" actId="47"/>
        <pc:sldMkLst>
          <pc:docMk/>
          <pc:sldMk cId="2749499095" sldId="257"/>
        </pc:sldMkLst>
        <pc:spChg chg="add del mod">
          <ac:chgData name="Carlos Rodriguez Gonzalez" userId="f714d450-0359-43d0-a138-d5bec0a78044" providerId="ADAL" clId="{A43E9CD9-A1D2-4402-91EE-6178FE70F301}" dt="2024-06-13T12:38:30.018" v="3" actId="478"/>
          <ac:spMkLst>
            <pc:docMk/>
            <pc:sldMk cId="2749499095" sldId="257"/>
            <ac:spMk id="2" creationId="{D3F31B13-5753-CB62-EC63-43F57E62D54B}"/>
          </ac:spMkLst>
        </pc:spChg>
        <pc:graphicFrameChg chg="add del mod">
          <ac:chgData name="Carlos Rodriguez Gonzalez" userId="f714d450-0359-43d0-a138-d5bec0a78044" providerId="ADAL" clId="{A43E9CD9-A1D2-4402-91EE-6178FE70F301}" dt="2024-06-13T12:52:08.354" v="11" actId="478"/>
          <ac:graphicFrameMkLst>
            <pc:docMk/>
            <pc:sldMk cId="2749499095" sldId="257"/>
            <ac:graphicFrameMk id="3" creationId="{45289CE4-CAA6-4A26-A439-1CB789D8938D}"/>
          </ac:graphicFrameMkLst>
        </pc:graphicFrameChg>
        <pc:picChg chg="del">
          <ac:chgData name="Carlos Rodriguez Gonzalez" userId="f714d450-0359-43d0-a138-d5bec0a78044" providerId="ADAL" clId="{A43E9CD9-A1D2-4402-91EE-6178FE70F301}" dt="2024-06-13T12:49:45.806" v="4" actId="478"/>
          <ac:picMkLst>
            <pc:docMk/>
            <pc:sldMk cId="2749499095" sldId="257"/>
            <ac:picMk id="4" creationId="{55D5F9A9-2A4E-C57D-341A-F122DD20B3A5}"/>
          </ac:picMkLst>
        </pc:picChg>
        <pc:picChg chg="add del mod">
          <ac:chgData name="Carlos Rodriguez Gonzalez" userId="f714d450-0359-43d0-a138-d5bec0a78044" providerId="ADAL" clId="{A43E9CD9-A1D2-4402-91EE-6178FE70F301}" dt="2024-06-13T12:53:25.885" v="15" actId="478"/>
          <ac:picMkLst>
            <pc:docMk/>
            <pc:sldMk cId="2749499095" sldId="257"/>
            <ac:picMk id="5" creationId="{5321319C-B37E-6AAB-2493-C7B1B6971A2C}"/>
          </ac:picMkLst>
        </pc:picChg>
        <pc:picChg chg="add mod">
          <ac:chgData name="Carlos Rodriguez Gonzalez" userId="f714d450-0359-43d0-a138-d5bec0a78044" providerId="ADAL" clId="{A43E9CD9-A1D2-4402-91EE-6178FE70F301}" dt="2024-06-13T12:53:38.758" v="18" actId="14100"/>
          <ac:picMkLst>
            <pc:docMk/>
            <pc:sldMk cId="2749499095" sldId="257"/>
            <ac:picMk id="6" creationId="{4E2AE1C4-ADA7-90FC-46F7-99C070468653}"/>
          </ac:picMkLst>
        </pc:picChg>
      </pc:sldChg>
      <pc:sldChg chg="addSp delSp modSp new del mod">
        <pc:chgData name="Carlos Rodriguez Gonzalez" userId="f714d450-0359-43d0-a138-d5bec0a78044" providerId="ADAL" clId="{A43E9CD9-A1D2-4402-91EE-6178FE70F301}" dt="2024-06-18T10:13:20.517" v="272" actId="47"/>
        <pc:sldMkLst>
          <pc:docMk/>
          <pc:sldMk cId="1879716986" sldId="258"/>
        </pc:sldMkLst>
        <pc:spChg chg="add mod">
          <ac:chgData name="Carlos Rodriguez Gonzalez" userId="f714d450-0359-43d0-a138-d5bec0a78044" providerId="ADAL" clId="{A43E9CD9-A1D2-4402-91EE-6178FE70F301}" dt="2024-06-18T09:43:10.107" v="125" actId="1076"/>
          <ac:spMkLst>
            <pc:docMk/>
            <pc:sldMk cId="1879716986" sldId="258"/>
            <ac:spMk id="2" creationId="{DFC7A6DB-F721-3B96-2787-9AE88863DAD7}"/>
          </ac:spMkLst>
        </pc:spChg>
        <pc:spChg chg="add mod">
          <ac:chgData name="Carlos Rodriguez Gonzalez" userId="f714d450-0359-43d0-a138-d5bec0a78044" providerId="ADAL" clId="{A43E9CD9-A1D2-4402-91EE-6178FE70F301}" dt="2024-06-18T09:43:09.170" v="123" actId="1076"/>
          <ac:spMkLst>
            <pc:docMk/>
            <pc:sldMk cId="1879716986" sldId="258"/>
            <ac:spMk id="3" creationId="{D3E5803C-4C44-04E8-4DC9-674933A2DACC}"/>
          </ac:spMkLst>
        </pc:spChg>
        <pc:graphicFrameChg chg="add del mod">
          <ac:chgData name="Carlos Rodriguez Gonzalez" userId="f714d450-0359-43d0-a138-d5bec0a78044" providerId="ADAL" clId="{A43E9CD9-A1D2-4402-91EE-6178FE70F301}" dt="2024-06-13T13:18:39.780" v="42" actId="478"/>
          <ac:graphicFrameMkLst>
            <pc:docMk/>
            <pc:sldMk cId="1879716986" sldId="258"/>
            <ac:graphicFrameMk id="2" creationId="{45289CE4-CAA6-4A26-A439-1CB789D8938D}"/>
          </ac:graphicFrameMkLst>
        </pc:graphicFrameChg>
        <pc:graphicFrameChg chg="add del mod">
          <ac:chgData name="Carlos Rodriguez Gonzalez" userId="f714d450-0359-43d0-a138-d5bec0a78044" providerId="ADAL" clId="{A43E9CD9-A1D2-4402-91EE-6178FE70F301}" dt="2024-06-13T13:17:27.920" v="35" actId="478"/>
          <ac:graphicFrameMkLst>
            <pc:docMk/>
            <pc:sldMk cId="1879716986" sldId="258"/>
            <ac:graphicFrameMk id="3" creationId="{45289CE4-CAA6-4A26-A439-1CB789D8938D}"/>
          </ac:graphicFrameMkLst>
        </pc:graphicFrameChg>
        <pc:graphicFrameChg chg="add mod">
          <ac:chgData name="Carlos Rodriguez Gonzalez" userId="f714d450-0359-43d0-a138-d5bec0a78044" providerId="ADAL" clId="{A43E9CD9-A1D2-4402-91EE-6178FE70F301}" dt="2024-06-18T09:43:09.563" v="124" actId="1076"/>
          <ac:graphicFrameMkLst>
            <pc:docMk/>
            <pc:sldMk cId="1879716986" sldId="258"/>
            <ac:graphicFrameMk id="4" creationId="{45289CE4-CAA6-4A26-A439-1CB789D8938D}"/>
          </ac:graphicFrameMkLst>
        </pc:graphicFrameChg>
      </pc:sldChg>
      <pc:sldChg chg="addSp modSp add del mod">
        <pc:chgData name="Carlos Rodriguez Gonzalez" userId="f714d450-0359-43d0-a138-d5bec0a78044" providerId="ADAL" clId="{A43E9CD9-A1D2-4402-91EE-6178FE70F301}" dt="2024-06-18T10:13:15.876" v="271" actId="47"/>
        <pc:sldMkLst>
          <pc:docMk/>
          <pc:sldMk cId="1325988813" sldId="259"/>
        </pc:sldMkLst>
        <pc:spChg chg="add mod">
          <ac:chgData name="Carlos Rodriguez Gonzalez" userId="f714d450-0359-43d0-a138-d5bec0a78044" providerId="ADAL" clId="{A43E9CD9-A1D2-4402-91EE-6178FE70F301}" dt="2024-06-18T09:54:34.503" v="143" actId="207"/>
          <ac:spMkLst>
            <pc:docMk/>
            <pc:sldMk cId="1325988813" sldId="259"/>
            <ac:spMk id="6" creationId="{07D29AEA-80F2-CEC1-5073-0BCFF5C6AFAF}"/>
          </ac:spMkLst>
        </pc:spChg>
        <pc:spChg chg="add mod">
          <ac:chgData name="Carlos Rodriguez Gonzalez" userId="f714d450-0359-43d0-a138-d5bec0a78044" providerId="ADAL" clId="{A43E9CD9-A1D2-4402-91EE-6178FE70F301}" dt="2024-06-18T09:54:28.840" v="142" actId="207"/>
          <ac:spMkLst>
            <pc:docMk/>
            <pc:sldMk cId="1325988813" sldId="259"/>
            <ac:spMk id="7" creationId="{D998DA34-2A88-6398-A038-1DA13B3BDAC8}"/>
          </ac:spMkLst>
        </pc:spChg>
        <pc:spChg chg="add mod">
          <ac:chgData name="Carlos Rodriguez Gonzalez" userId="f714d450-0359-43d0-a138-d5bec0a78044" providerId="ADAL" clId="{A43E9CD9-A1D2-4402-91EE-6178FE70F301}" dt="2024-06-18T09:55:24.223" v="157" actId="20577"/>
          <ac:spMkLst>
            <pc:docMk/>
            <pc:sldMk cId="1325988813" sldId="259"/>
            <ac:spMk id="8" creationId="{C086C394-AF6A-6D5B-CA63-B319893441B0}"/>
          </ac:spMkLst>
        </pc:spChg>
        <pc:spChg chg="add mod">
          <ac:chgData name="Carlos Rodriguez Gonzalez" userId="f714d450-0359-43d0-a138-d5bec0a78044" providerId="ADAL" clId="{A43E9CD9-A1D2-4402-91EE-6178FE70F301}" dt="2024-06-18T09:56:14.395" v="172" actId="20577"/>
          <ac:spMkLst>
            <pc:docMk/>
            <pc:sldMk cId="1325988813" sldId="259"/>
            <ac:spMk id="9" creationId="{6FCC6B34-7383-ACA1-5C67-3BD242826915}"/>
          </ac:spMkLst>
        </pc:spChg>
        <pc:spChg chg="add mod">
          <ac:chgData name="Carlos Rodriguez Gonzalez" userId="f714d450-0359-43d0-a138-d5bec0a78044" providerId="ADAL" clId="{A43E9CD9-A1D2-4402-91EE-6178FE70F301}" dt="2024-06-18T09:56:52.248" v="185" actId="1035"/>
          <ac:spMkLst>
            <pc:docMk/>
            <pc:sldMk cId="1325988813" sldId="259"/>
            <ac:spMk id="10" creationId="{66E0B0DD-70F4-3FA8-3DC9-17DEBAA0F9D6}"/>
          </ac:spMkLst>
        </pc:spChg>
        <pc:spChg chg="add mod">
          <ac:chgData name="Carlos Rodriguez Gonzalez" userId="f714d450-0359-43d0-a138-d5bec0a78044" providerId="ADAL" clId="{A43E9CD9-A1D2-4402-91EE-6178FE70F301}" dt="2024-06-18T09:57:37.649" v="189" actId="20577"/>
          <ac:spMkLst>
            <pc:docMk/>
            <pc:sldMk cId="1325988813" sldId="259"/>
            <ac:spMk id="11" creationId="{35BA5B07-7B71-9DAA-60B4-8C798EFB9CD2}"/>
          </ac:spMkLst>
        </pc:spChg>
        <pc:spChg chg="add mod">
          <ac:chgData name="Carlos Rodriguez Gonzalez" userId="f714d450-0359-43d0-a138-d5bec0a78044" providerId="ADAL" clId="{A43E9CD9-A1D2-4402-91EE-6178FE70F301}" dt="2024-06-18T09:58:01.969" v="191" actId="1076"/>
          <ac:spMkLst>
            <pc:docMk/>
            <pc:sldMk cId="1325988813" sldId="259"/>
            <ac:spMk id="12" creationId="{5D06FC88-9057-22E6-089B-A21DE9272E07}"/>
          </ac:spMkLst>
        </pc:spChg>
        <pc:spChg chg="add mod">
          <ac:chgData name="Carlos Rodriguez Gonzalez" userId="f714d450-0359-43d0-a138-d5bec0a78044" providerId="ADAL" clId="{A43E9CD9-A1D2-4402-91EE-6178FE70F301}" dt="2024-06-18T09:58:52.602" v="198" actId="20577"/>
          <ac:spMkLst>
            <pc:docMk/>
            <pc:sldMk cId="1325988813" sldId="259"/>
            <ac:spMk id="13" creationId="{1900FE7C-3B96-F152-5BBB-A8A216A10CE7}"/>
          </ac:spMkLst>
        </pc:spChg>
        <pc:spChg chg="add mod">
          <ac:chgData name="Carlos Rodriguez Gonzalez" userId="f714d450-0359-43d0-a138-d5bec0a78044" providerId="ADAL" clId="{A43E9CD9-A1D2-4402-91EE-6178FE70F301}" dt="2024-06-18T10:01:48.413" v="214" actId="1076"/>
          <ac:spMkLst>
            <pc:docMk/>
            <pc:sldMk cId="1325988813" sldId="259"/>
            <ac:spMk id="14" creationId="{81855FD2-013C-DA12-1F04-E02B271922A6}"/>
          </ac:spMkLst>
        </pc:spChg>
        <pc:spChg chg="add mod">
          <ac:chgData name="Carlos Rodriguez Gonzalez" userId="f714d450-0359-43d0-a138-d5bec0a78044" providerId="ADAL" clId="{A43E9CD9-A1D2-4402-91EE-6178FE70F301}" dt="2024-06-18T09:59:41.191" v="204" actId="20577"/>
          <ac:spMkLst>
            <pc:docMk/>
            <pc:sldMk cId="1325988813" sldId="259"/>
            <ac:spMk id="15" creationId="{2F2752C7-88CA-0251-7416-2BEDE58BDA64}"/>
          </ac:spMkLst>
        </pc:spChg>
        <pc:spChg chg="add mod">
          <ac:chgData name="Carlos Rodriguez Gonzalez" userId="f714d450-0359-43d0-a138-d5bec0a78044" providerId="ADAL" clId="{A43E9CD9-A1D2-4402-91EE-6178FE70F301}" dt="2024-06-18T10:01:58.574" v="215" actId="1076"/>
          <ac:spMkLst>
            <pc:docMk/>
            <pc:sldMk cId="1325988813" sldId="259"/>
            <ac:spMk id="16" creationId="{A2166101-D0C3-F47F-F3C1-CCB793039B53}"/>
          </ac:spMkLst>
        </pc:spChg>
        <pc:spChg chg="add mod">
          <ac:chgData name="Carlos Rodriguez Gonzalez" userId="f714d450-0359-43d0-a138-d5bec0a78044" providerId="ADAL" clId="{A43E9CD9-A1D2-4402-91EE-6178FE70F301}" dt="2024-06-18T10:00:53.404" v="211" actId="20577"/>
          <ac:spMkLst>
            <pc:docMk/>
            <pc:sldMk cId="1325988813" sldId="259"/>
            <ac:spMk id="17" creationId="{4FDF01B1-070F-4C42-3CD9-94858F682422}"/>
          </ac:spMkLst>
        </pc:spChg>
        <pc:spChg chg="add mod">
          <ac:chgData name="Carlos Rodriguez Gonzalez" userId="f714d450-0359-43d0-a138-d5bec0a78044" providerId="ADAL" clId="{A43E9CD9-A1D2-4402-91EE-6178FE70F301}" dt="2024-06-18T10:01:20.622" v="213" actId="1076"/>
          <ac:spMkLst>
            <pc:docMk/>
            <pc:sldMk cId="1325988813" sldId="259"/>
            <ac:spMk id="18" creationId="{2BC623B3-8E01-EBAE-D0BC-EF574EE1ED7F}"/>
          </ac:spMkLst>
        </pc:spChg>
      </pc:sldChg>
      <pc:sldChg chg="addSp modSp new del mod ord">
        <pc:chgData name="Carlos Rodriguez Gonzalez" userId="f714d450-0359-43d0-a138-d5bec0a78044" providerId="ADAL" clId="{A43E9CD9-A1D2-4402-91EE-6178FE70F301}" dt="2024-06-18T13:35:57.107" v="326" actId="47"/>
        <pc:sldMkLst>
          <pc:docMk/>
          <pc:sldMk cId="595473150" sldId="260"/>
        </pc:sldMkLst>
        <pc:spChg chg="add mod">
          <ac:chgData name="Carlos Rodriguez Gonzalez" userId="f714d450-0359-43d0-a138-d5bec0a78044" providerId="ADAL" clId="{A43E9CD9-A1D2-4402-91EE-6178FE70F301}" dt="2024-06-18T10:09:51.450" v="236" actId="1076"/>
          <ac:spMkLst>
            <pc:docMk/>
            <pc:sldMk cId="595473150" sldId="260"/>
            <ac:spMk id="3" creationId="{FF42AC42-BD3F-BB96-61F6-407592818307}"/>
          </ac:spMkLst>
        </pc:spChg>
        <pc:spChg chg="add mod">
          <ac:chgData name="Carlos Rodriguez Gonzalez" userId="f714d450-0359-43d0-a138-d5bec0a78044" providerId="ADAL" clId="{A43E9CD9-A1D2-4402-91EE-6178FE70F301}" dt="2024-06-18T10:09:35.265" v="235" actId="1076"/>
          <ac:spMkLst>
            <pc:docMk/>
            <pc:sldMk cId="595473150" sldId="260"/>
            <ac:spMk id="4" creationId="{3D41C571-3E41-D975-D027-19A2C96886C1}"/>
          </ac:spMkLst>
        </pc:spChg>
        <pc:spChg chg="add mod">
          <ac:chgData name="Carlos Rodriguez Gonzalez" userId="f714d450-0359-43d0-a138-d5bec0a78044" providerId="ADAL" clId="{A43E9CD9-A1D2-4402-91EE-6178FE70F301}" dt="2024-06-18T10:10:01.833" v="238" actId="1076"/>
          <ac:spMkLst>
            <pc:docMk/>
            <pc:sldMk cId="595473150" sldId="260"/>
            <ac:spMk id="5" creationId="{0C9C87F6-4F02-6DFA-48D5-21250BD4E9C0}"/>
          </ac:spMkLst>
        </pc:spChg>
        <pc:spChg chg="add mod">
          <ac:chgData name="Carlos Rodriguez Gonzalez" userId="f714d450-0359-43d0-a138-d5bec0a78044" providerId="ADAL" clId="{A43E9CD9-A1D2-4402-91EE-6178FE70F301}" dt="2024-06-18T10:10:09.345" v="239" actId="1076"/>
          <ac:spMkLst>
            <pc:docMk/>
            <pc:sldMk cId="595473150" sldId="260"/>
            <ac:spMk id="6" creationId="{DF7C1C59-82F8-C452-66B0-4A4EBD08D137}"/>
          </ac:spMkLst>
        </pc:spChg>
        <pc:spChg chg="add mod">
          <ac:chgData name="Carlos Rodriguez Gonzalez" userId="f714d450-0359-43d0-a138-d5bec0a78044" providerId="ADAL" clId="{A43E9CD9-A1D2-4402-91EE-6178FE70F301}" dt="2024-06-18T10:10:29.257" v="255" actId="1038"/>
          <ac:spMkLst>
            <pc:docMk/>
            <pc:sldMk cId="595473150" sldId="260"/>
            <ac:spMk id="7" creationId="{30D2189F-2B1C-5411-6700-EFDD93263B27}"/>
          </ac:spMkLst>
        </pc:spChg>
        <pc:spChg chg="add mod">
          <ac:chgData name="Carlos Rodriguez Gonzalez" userId="f714d450-0359-43d0-a138-d5bec0a78044" providerId="ADAL" clId="{A43E9CD9-A1D2-4402-91EE-6178FE70F301}" dt="2024-06-18T10:10:18.082" v="241" actId="1076"/>
          <ac:spMkLst>
            <pc:docMk/>
            <pc:sldMk cId="595473150" sldId="260"/>
            <ac:spMk id="8" creationId="{408D488C-E72F-5D58-D9BE-3CBF4CE0B1A5}"/>
          </ac:spMkLst>
        </pc:spChg>
        <pc:spChg chg="add mod">
          <ac:chgData name="Carlos Rodriguez Gonzalez" userId="f714d450-0359-43d0-a138-d5bec0a78044" providerId="ADAL" clId="{A43E9CD9-A1D2-4402-91EE-6178FE70F301}" dt="2024-06-18T10:10:35.770" v="256" actId="1076"/>
          <ac:spMkLst>
            <pc:docMk/>
            <pc:sldMk cId="595473150" sldId="260"/>
            <ac:spMk id="9" creationId="{D6DA911C-3527-F825-380F-801F80D5A367}"/>
          </ac:spMkLst>
        </pc:spChg>
        <pc:spChg chg="add mod">
          <ac:chgData name="Carlos Rodriguez Gonzalez" userId="f714d450-0359-43d0-a138-d5bec0a78044" providerId="ADAL" clId="{A43E9CD9-A1D2-4402-91EE-6178FE70F301}" dt="2024-06-18T10:10:41.217" v="257" actId="1076"/>
          <ac:spMkLst>
            <pc:docMk/>
            <pc:sldMk cId="595473150" sldId="260"/>
            <ac:spMk id="10" creationId="{75716719-1BA5-6708-4610-172B78753560}"/>
          </ac:spMkLst>
        </pc:spChg>
        <pc:spChg chg="add mod">
          <ac:chgData name="Carlos Rodriguez Gonzalez" userId="f714d450-0359-43d0-a138-d5bec0a78044" providerId="ADAL" clId="{A43E9CD9-A1D2-4402-91EE-6178FE70F301}" dt="2024-06-18T10:12:33.585" v="270" actId="1076"/>
          <ac:spMkLst>
            <pc:docMk/>
            <pc:sldMk cId="595473150" sldId="260"/>
            <ac:spMk id="11" creationId="{498691E5-139A-13F6-A66D-881086CB3E1E}"/>
          </ac:spMkLst>
        </pc:spChg>
        <pc:spChg chg="add mod">
          <ac:chgData name="Carlos Rodriguez Gonzalez" userId="f714d450-0359-43d0-a138-d5bec0a78044" providerId="ADAL" clId="{A43E9CD9-A1D2-4402-91EE-6178FE70F301}" dt="2024-06-18T10:10:52.024" v="258" actId="1076"/>
          <ac:spMkLst>
            <pc:docMk/>
            <pc:sldMk cId="595473150" sldId="260"/>
            <ac:spMk id="12" creationId="{1139F7D6-DA1E-2620-17EE-010CC760F5A5}"/>
          </ac:spMkLst>
        </pc:spChg>
        <pc:spChg chg="add mod">
          <ac:chgData name="Carlos Rodriguez Gonzalez" userId="f714d450-0359-43d0-a138-d5bec0a78044" providerId="ADAL" clId="{A43E9CD9-A1D2-4402-91EE-6178FE70F301}" dt="2024-06-18T10:11:06.922" v="260" actId="1076"/>
          <ac:spMkLst>
            <pc:docMk/>
            <pc:sldMk cId="595473150" sldId="260"/>
            <ac:spMk id="13" creationId="{E530EC14-4B93-01C6-6757-08A4FE3CF59B}"/>
          </ac:spMkLst>
        </pc:spChg>
        <pc:spChg chg="add mod">
          <ac:chgData name="Carlos Rodriguez Gonzalez" userId="f714d450-0359-43d0-a138-d5bec0a78044" providerId="ADAL" clId="{A43E9CD9-A1D2-4402-91EE-6178FE70F301}" dt="2024-06-18T10:11:44.447" v="266" actId="1076"/>
          <ac:spMkLst>
            <pc:docMk/>
            <pc:sldMk cId="595473150" sldId="260"/>
            <ac:spMk id="14" creationId="{C5C99325-406A-A987-9A24-8BE3F0F14DFD}"/>
          </ac:spMkLst>
        </pc:spChg>
        <pc:spChg chg="add mod">
          <ac:chgData name="Carlos Rodriguez Gonzalez" userId="f714d450-0359-43d0-a138-d5bec0a78044" providerId="ADAL" clId="{A43E9CD9-A1D2-4402-91EE-6178FE70F301}" dt="2024-06-18T10:11:39.080" v="265" actId="1076"/>
          <ac:spMkLst>
            <pc:docMk/>
            <pc:sldMk cId="595473150" sldId="260"/>
            <ac:spMk id="15" creationId="{324D04E3-25B6-F793-E867-7EE6E8E48EA2}"/>
          </ac:spMkLst>
        </pc:spChg>
        <pc:spChg chg="add mod">
          <ac:chgData name="Carlos Rodriguez Gonzalez" userId="f714d450-0359-43d0-a138-d5bec0a78044" providerId="ADAL" clId="{A43E9CD9-A1D2-4402-91EE-6178FE70F301}" dt="2024-06-18T10:11:52.491" v="267" actId="1076"/>
          <ac:spMkLst>
            <pc:docMk/>
            <pc:sldMk cId="595473150" sldId="260"/>
            <ac:spMk id="16" creationId="{FD10D7D6-7650-B9B4-1053-24D95B9E5FCF}"/>
          </ac:spMkLst>
        </pc:spChg>
        <pc:spChg chg="add mod">
          <ac:chgData name="Carlos Rodriguez Gonzalez" userId="f714d450-0359-43d0-a138-d5bec0a78044" providerId="ADAL" clId="{A43E9CD9-A1D2-4402-91EE-6178FE70F301}" dt="2024-06-18T10:11:22.425" v="262" actId="1076"/>
          <ac:spMkLst>
            <pc:docMk/>
            <pc:sldMk cId="595473150" sldId="260"/>
            <ac:spMk id="17" creationId="{1E0C78EB-D3D8-D6DC-EC07-4700B6DB951A}"/>
          </ac:spMkLst>
        </pc:spChg>
        <pc:spChg chg="add mod">
          <ac:chgData name="Carlos Rodriguez Gonzalez" userId="f714d450-0359-43d0-a138-d5bec0a78044" providerId="ADAL" clId="{A43E9CD9-A1D2-4402-91EE-6178FE70F301}" dt="2024-06-18T10:11:57.834" v="268" actId="1076"/>
          <ac:spMkLst>
            <pc:docMk/>
            <pc:sldMk cId="595473150" sldId="260"/>
            <ac:spMk id="18" creationId="{E4C062FA-A258-B95E-2EA8-9FC771F64338}"/>
          </ac:spMkLst>
        </pc:spChg>
        <pc:graphicFrameChg chg="add mod">
          <ac:chgData name="Carlos Rodriguez Gonzalez" userId="f714d450-0359-43d0-a138-d5bec0a78044" providerId="ADAL" clId="{A43E9CD9-A1D2-4402-91EE-6178FE70F301}" dt="2024-06-18T10:08:56.889" v="232" actId="14100"/>
          <ac:graphicFrameMkLst>
            <pc:docMk/>
            <pc:sldMk cId="595473150" sldId="260"/>
            <ac:graphicFrameMk id="2" creationId="{45289CE4-CAA6-4A26-A439-1CB789D8938D}"/>
          </ac:graphicFrameMkLst>
        </pc:graphicFrameChg>
      </pc:sldChg>
      <pc:sldChg chg="addSp modSp new del mod">
        <pc:chgData name="Carlos Rodriguez Gonzalez" userId="f714d450-0359-43d0-a138-d5bec0a78044" providerId="ADAL" clId="{A43E9CD9-A1D2-4402-91EE-6178FE70F301}" dt="2024-06-18T13:53:52.114" v="498" actId="47"/>
        <pc:sldMkLst>
          <pc:docMk/>
          <pc:sldMk cId="2477112481" sldId="261"/>
        </pc:sldMkLst>
        <pc:spChg chg="add mod">
          <ac:chgData name="Carlos Rodriguez Gonzalez" userId="f714d450-0359-43d0-a138-d5bec0a78044" providerId="ADAL" clId="{A43E9CD9-A1D2-4402-91EE-6178FE70F301}" dt="2024-06-18T13:32:28.235" v="298" actId="1036"/>
          <ac:spMkLst>
            <pc:docMk/>
            <pc:sldMk cId="2477112481" sldId="261"/>
            <ac:spMk id="3" creationId="{D3C2BB0F-2DFA-185D-2F47-D28383A964C0}"/>
          </ac:spMkLst>
        </pc:spChg>
        <pc:spChg chg="add mod">
          <ac:chgData name="Carlos Rodriguez Gonzalez" userId="f714d450-0359-43d0-a138-d5bec0a78044" providerId="ADAL" clId="{A43E9CD9-A1D2-4402-91EE-6178FE70F301}" dt="2024-06-18T13:32:28.235" v="298" actId="1036"/>
          <ac:spMkLst>
            <pc:docMk/>
            <pc:sldMk cId="2477112481" sldId="261"/>
            <ac:spMk id="4" creationId="{CF36C119-7FCE-CCF6-F487-2E003647DE5D}"/>
          </ac:spMkLst>
        </pc:spChg>
        <pc:spChg chg="add mod">
          <ac:chgData name="Carlos Rodriguez Gonzalez" userId="f714d450-0359-43d0-a138-d5bec0a78044" providerId="ADAL" clId="{A43E9CD9-A1D2-4402-91EE-6178FE70F301}" dt="2024-06-18T13:32:28.235" v="298" actId="1036"/>
          <ac:spMkLst>
            <pc:docMk/>
            <pc:sldMk cId="2477112481" sldId="261"/>
            <ac:spMk id="5" creationId="{6B9A8E8B-473A-1A3F-BA4A-C6B8F96EC9A4}"/>
          </ac:spMkLst>
        </pc:spChg>
        <pc:spChg chg="add mod">
          <ac:chgData name="Carlos Rodriguez Gonzalez" userId="f714d450-0359-43d0-a138-d5bec0a78044" providerId="ADAL" clId="{A43E9CD9-A1D2-4402-91EE-6178FE70F301}" dt="2024-06-18T13:32:28.235" v="298" actId="1036"/>
          <ac:spMkLst>
            <pc:docMk/>
            <pc:sldMk cId="2477112481" sldId="261"/>
            <ac:spMk id="6" creationId="{7168BADE-5282-E4AC-C55C-E4A3A1A0ABB8}"/>
          </ac:spMkLst>
        </pc:spChg>
        <pc:spChg chg="add mod">
          <ac:chgData name="Carlos Rodriguez Gonzalez" userId="f714d450-0359-43d0-a138-d5bec0a78044" providerId="ADAL" clId="{A43E9CD9-A1D2-4402-91EE-6178FE70F301}" dt="2024-06-18T13:32:28.235" v="298" actId="1036"/>
          <ac:spMkLst>
            <pc:docMk/>
            <pc:sldMk cId="2477112481" sldId="261"/>
            <ac:spMk id="7" creationId="{CCC7E56E-26C3-75AF-DD67-41212FFCA27D}"/>
          </ac:spMkLst>
        </pc:spChg>
        <pc:spChg chg="add mod">
          <ac:chgData name="Carlos Rodriguez Gonzalez" userId="f714d450-0359-43d0-a138-d5bec0a78044" providerId="ADAL" clId="{A43E9CD9-A1D2-4402-91EE-6178FE70F301}" dt="2024-06-18T13:32:28.235" v="298" actId="1036"/>
          <ac:spMkLst>
            <pc:docMk/>
            <pc:sldMk cId="2477112481" sldId="261"/>
            <ac:spMk id="8" creationId="{D4F746EC-9FD6-2C50-8E73-9A522FFC9D7B}"/>
          </ac:spMkLst>
        </pc:spChg>
        <pc:spChg chg="add mod">
          <ac:chgData name="Carlos Rodriguez Gonzalez" userId="f714d450-0359-43d0-a138-d5bec0a78044" providerId="ADAL" clId="{A43E9CD9-A1D2-4402-91EE-6178FE70F301}" dt="2024-06-18T13:32:28.235" v="298" actId="1036"/>
          <ac:spMkLst>
            <pc:docMk/>
            <pc:sldMk cId="2477112481" sldId="261"/>
            <ac:spMk id="9" creationId="{17CE3B76-88BC-9236-D45A-AB316C2A5FCF}"/>
          </ac:spMkLst>
        </pc:spChg>
        <pc:spChg chg="add mod">
          <ac:chgData name="Carlos Rodriguez Gonzalez" userId="f714d450-0359-43d0-a138-d5bec0a78044" providerId="ADAL" clId="{A43E9CD9-A1D2-4402-91EE-6178FE70F301}" dt="2024-06-18T13:32:28.235" v="298" actId="1036"/>
          <ac:spMkLst>
            <pc:docMk/>
            <pc:sldMk cId="2477112481" sldId="261"/>
            <ac:spMk id="10" creationId="{3573E088-CE12-9271-94EB-0D3A0554A8A6}"/>
          </ac:spMkLst>
        </pc:spChg>
        <pc:spChg chg="add mod">
          <ac:chgData name="Carlos Rodriguez Gonzalez" userId="f714d450-0359-43d0-a138-d5bec0a78044" providerId="ADAL" clId="{A43E9CD9-A1D2-4402-91EE-6178FE70F301}" dt="2024-06-18T13:35:16.666" v="303" actId="1038"/>
          <ac:spMkLst>
            <pc:docMk/>
            <pc:sldMk cId="2477112481" sldId="261"/>
            <ac:spMk id="11" creationId="{2F11DA13-ADEE-FD9D-3397-41D9611CDEBA}"/>
          </ac:spMkLst>
        </pc:spChg>
        <pc:spChg chg="add mod">
          <ac:chgData name="Carlos Rodriguez Gonzalez" userId="f714d450-0359-43d0-a138-d5bec0a78044" providerId="ADAL" clId="{A43E9CD9-A1D2-4402-91EE-6178FE70F301}" dt="2024-06-18T13:35:24.146" v="309" actId="1037"/>
          <ac:spMkLst>
            <pc:docMk/>
            <pc:sldMk cId="2477112481" sldId="261"/>
            <ac:spMk id="12" creationId="{15757542-128D-83D6-155E-188EDDBCAA95}"/>
          </ac:spMkLst>
        </pc:spChg>
        <pc:spChg chg="add mod">
          <ac:chgData name="Carlos Rodriguez Gonzalez" userId="f714d450-0359-43d0-a138-d5bec0a78044" providerId="ADAL" clId="{A43E9CD9-A1D2-4402-91EE-6178FE70F301}" dt="2024-06-18T13:35:31.331" v="313" actId="1038"/>
          <ac:spMkLst>
            <pc:docMk/>
            <pc:sldMk cId="2477112481" sldId="261"/>
            <ac:spMk id="13" creationId="{F52E2D69-79DA-1B2A-5E93-3E005402D2A6}"/>
          </ac:spMkLst>
        </pc:spChg>
        <pc:spChg chg="add mod">
          <ac:chgData name="Carlos Rodriguez Gonzalez" userId="f714d450-0359-43d0-a138-d5bec0a78044" providerId="ADAL" clId="{A43E9CD9-A1D2-4402-91EE-6178FE70F301}" dt="2024-06-18T13:35:37.929" v="315" actId="1036"/>
          <ac:spMkLst>
            <pc:docMk/>
            <pc:sldMk cId="2477112481" sldId="261"/>
            <ac:spMk id="14" creationId="{C84B3681-0C0E-3A70-1749-0E926EB5F943}"/>
          </ac:spMkLst>
        </pc:spChg>
        <pc:spChg chg="add mod">
          <ac:chgData name="Carlos Rodriguez Gonzalez" userId="f714d450-0359-43d0-a138-d5bec0a78044" providerId="ADAL" clId="{A43E9CD9-A1D2-4402-91EE-6178FE70F301}" dt="2024-06-18T13:35:47.784" v="325" actId="1035"/>
          <ac:spMkLst>
            <pc:docMk/>
            <pc:sldMk cId="2477112481" sldId="261"/>
            <ac:spMk id="15" creationId="{45E57732-D448-3737-DD7C-C5383DDB796F}"/>
          </ac:spMkLst>
        </pc:spChg>
        <pc:picChg chg="add mod">
          <ac:chgData name="Carlos Rodriguez Gonzalez" userId="f714d450-0359-43d0-a138-d5bec0a78044" providerId="ADAL" clId="{A43E9CD9-A1D2-4402-91EE-6178FE70F301}" dt="2024-06-18T13:47:54.257" v="330" actId="207"/>
          <ac:picMkLst>
            <pc:docMk/>
            <pc:sldMk cId="2477112481" sldId="261"/>
            <ac:picMk id="2" creationId="{EE580436-CC47-3195-CD4F-2DDB718916F4}"/>
          </ac:picMkLst>
        </pc:picChg>
      </pc:sldChg>
      <pc:sldChg chg="addSp delSp modSp new mod">
        <pc:chgData name="Carlos Rodriguez Gonzalez" userId="f714d450-0359-43d0-a138-d5bec0a78044" providerId="ADAL" clId="{A43E9CD9-A1D2-4402-91EE-6178FE70F301}" dt="2024-06-18T13:54:01.938" v="499" actId="164"/>
        <pc:sldMkLst>
          <pc:docMk/>
          <pc:sldMk cId="2979991680" sldId="262"/>
        </pc:sldMkLst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3" creationId="{9CE34F16-1765-D497-A58B-DCF40544049D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4" creationId="{F2468938-7BDF-D3D7-483E-A2051CCD3BE6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5" creationId="{B3D175F4-F54C-8303-99D2-CB3466A8FBC5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6" creationId="{CB801C87-31DC-98B7-47EE-2A936BA33A81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7" creationId="{7A30D63C-0EC3-19BF-7078-78AEAA588B54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8" creationId="{FF6F86EC-1B90-9275-A3F6-D90ADED05D64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9" creationId="{77A57352-23ED-86A9-A80A-D911231B2177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0" creationId="{D14DFD0C-CE8D-E8D3-D561-65CFEF784E53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1" creationId="{40F17156-A9CF-8751-3684-00F52C771845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2" creationId="{993730AF-D512-225F-B492-C2A19597B207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3" creationId="{8802262D-E69E-1B7B-6B49-B99DA6FA50CD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4" creationId="{1AF72795-6050-DCF9-761D-3AAC771CE6B7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5" creationId="{6995719A-47C6-0992-AF86-464564DB85ED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6" creationId="{302D307C-D9C2-8E37-1E1C-35DFA1069A74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7" creationId="{9B9079BD-0DD4-8AD4-DA3E-0F7BEC618A15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8" creationId="{EF47C006-AB8C-A729-9489-BC9D7443C12E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19" creationId="{79A048E9-268B-72D5-5256-AD0E3B70AE4B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20" creationId="{D9C928B1-7050-BB0E-EE88-1595685CF844}"/>
          </ac:spMkLst>
        </pc:spChg>
        <pc:spChg chg="add mod">
          <ac:chgData name="Carlos Rodriguez Gonzalez" userId="f714d450-0359-43d0-a138-d5bec0a78044" providerId="ADAL" clId="{A43E9CD9-A1D2-4402-91EE-6178FE70F301}" dt="2024-06-18T13:54:01.938" v="499" actId="164"/>
          <ac:spMkLst>
            <pc:docMk/>
            <pc:sldMk cId="2979991680" sldId="262"/>
            <ac:spMk id="21" creationId="{A899F4C1-84A5-5107-323B-0E3324D16E16}"/>
          </ac:spMkLst>
        </pc:spChg>
        <pc:grpChg chg="add mod">
          <ac:chgData name="Carlos Rodriguez Gonzalez" userId="f714d450-0359-43d0-a138-d5bec0a78044" providerId="ADAL" clId="{A43E9CD9-A1D2-4402-91EE-6178FE70F301}" dt="2024-06-18T13:54:01.938" v="499" actId="164"/>
          <ac:grpSpMkLst>
            <pc:docMk/>
            <pc:sldMk cId="2979991680" sldId="262"/>
            <ac:grpSpMk id="22" creationId="{310E0AC8-B33F-67CE-EA2C-628EDD1E5A74}"/>
          </ac:grpSpMkLst>
        </pc:grpChg>
        <pc:graphicFrameChg chg="add del mod">
          <ac:chgData name="Carlos Rodriguez Gonzalez" userId="f714d450-0359-43d0-a138-d5bec0a78044" providerId="ADAL" clId="{A43E9CD9-A1D2-4402-91EE-6178FE70F301}" dt="2024-06-18T13:54:01.938" v="499" actId="164"/>
          <ac:graphicFrameMkLst>
            <pc:docMk/>
            <pc:sldMk cId="2979991680" sldId="262"/>
            <ac:graphicFrameMk id="2" creationId="{45289CE4-CAA6-4A26-A439-1CB789D8938D}"/>
          </ac:graphicFrameMkLst>
        </pc:graphicFrameChg>
      </pc:sldChg>
      <pc:sldChg chg="addSp modSp new del mod">
        <pc:chgData name="Carlos Rodriguez Gonzalez" userId="f714d450-0359-43d0-a138-d5bec0a78044" providerId="ADAL" clId="{A43E9CD9-A1D2-4402-91EE-6178FE70F301}" dt="2024-06-18T13:53:50.375" v="497" actId="47"/>
        <pc:sldMkLst>
          <pc:docMk/>
          <pc:sldMk cId="301429001" sldId="263"/>
        </pc:sldMkLst>
        <pc:spChg chg="add mod">
          <ac:chgData name="Carlos Rodriguez Gonzalez" userId="f714d450-0359-43d0-a138-d5bec0a78044" providerId="ADAL" clId="{A43E9CD9-A1D2-4402-91EE-6178FE70F301}" dt="2024-06-18T13:49:31.486" v="334"/>
          <ac:spMkLst>
            <pc:docMk/>
            <pc:sldMk cId="301429001" sldId="263"/>
            <ac:spMk id="2" creationId="{21DAC837-7B59-1EEA-421C-E33AB19B6BFE}"/>
          </ac:spMkLst>
        </pc:spChg>
        <pc:spChg chg="add mod">
          <ac:chgData name="Carlos Rodriguez Gonzalez" userId="f714d450-0359-43d0-a138-d5bec0a78044" providerId="ADAL" clId="{A43E9CD9-A1D2-4402-91EE-6178FE70F301}" dt="2024-06-18T13:49:31.486" v="334"/>
          <ac:spMkLst>
            <pc:docMk/>
            <pc:sldMk cId="301429001" sldId="263"/>
            <ac:spMk id="3" creationId="{C7897E78-A01E-6CEC-1AFA-A84C3B9D90E6}"/>
          </ac:spMkLst>
        </pc:spChg>
        <pc:spChg chg="add mod">
          <ac:chgData name="Carlos Rodriguez Gonzalez" userId="f714d450-0359-43d0-a138-d5bec0a78044" providerId="ADAL" clId="{A43E9CD9-A1D2-4402-91EE-6178FE70F301}" dt="2024-06-18T13:49:31.486" v="334"/>
          <ac:spMkLst>
            <pc:docMk/>
            <pc:sldMk cId="301429001" sldId="263"/>
            <ac:spMk id="4" creationId="{4DF1D798-6856-B126-5DF3-D6680D6C66DD}"/>
          </ac:spMkLst>
        </pc:spChg>
        <pc:spChg chg="add mod">
          <ac:chgData name="Carlos Rodriguez Gonzalez" userId="f714d450-0359-43d0-a138-d5bec0a78044" providerId="ADAL" clId="{A43E9CD9-A1D2-4402-91EE-6178FE70F301}" dt="2024-06-18T13:49:31.486" v="334"/>
          <ac:spMkLst>
            <pc:docMk/>
            <pc:sldMk cId="301429001" sldId="263"/>
            <ac:spMk id="5" creationId="{686B051B-B096-B580-1192-E68A63654188}"/>
          </ac:spMkLst>
        </pc:spChg>
        <pc:spChg chg="add mod">
          <ac:chgData name="Carlos Rodriguez Gonzalez" userId="f714d450-0359-43d0-a138-d5bec0a78044" providerId="ADAL" clId="{A43E9CD9-A1D2-4402-91EE-6178FE70F301}" dt="2024-06-18T13:49:31.486" v="334"/>
          <ac:spMkLst>
            <pc:docMk/>
            <pc:sldMk cId="301429001" sldId="263"/>
            <ac:spMk id="6" creationId="{1F6814CC-4198-B5DF-F89C-6EC21B13590F}"/>
          </ac:spMkLst>
        </pc:spChg>
        <pc:spChg chg="add mod">
          <ac:chgData name="Carlos Rodriguez Gonzalez" userId="f714d450-0359-43d0-a138-d5bec0a78044" providerId="ADAL" clId="{A43E9CD9-A1D2-4402-91EE-6178FE70F301}" dt="2024-06-18T13:50:06.563" v="373" actId="1037"/>
          <ac:spMkLst>
            <pc:docMk/>
            <pc:sldMk cId="301429001" sldId="263"/>
            <ac:spMk id="7" creationId="{C824ED42-D154-D67C-1C72-63DDEE336FC3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527231356755004E-2"/>
          <c:y val="9.2634653554498014E-2"/>
          <c:w val="0.67035295816140661"/>
          <c:h val="0.78702183530373682"/>
        </c:manualLayout>
      </c:layout>
      <c:scatterChart>
        <c:scatterStyle val="lineMarker"/>
        <c:varyColors val="0"/>
        <c:ser>
          <c:idx val="0"/>
          <c:order val="0"/>
          <c:tx>
            <c:strRef>
              <c:f>'Antilog Ref.int alla (4)'!$C$3</c:f>
              <c:strCache>
                <c:ptCount val="1"/>
                <c:pt idx="0">
                  <c:v>Controls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'Antilog Ref.int alla (4)'!$B$39:$B$230</c:f>
              <c:numCache>
                <c:formatCode>0.000</c:formatCode>
                <c:ptCount val="192"/>
                <c:pt idx="0">
                  <c:v>1.4E-2</c:v>
                </c:pt>
                <c:pt idx="1">
                  <c:v>0.02</c:v>
                </c:pt>
                <c:pt idx="2">
                  <c:v>0.04</c:v>
                </c:pt>
                <c:pt idx="3">
                  <c:v>0.08</c:v>
                </c:pt>
                <c:pt idx="4">
                  <c:v>0.08</c:v>
                </c:pt>
                <c:pt idx="5">
                  <c:v>0.125</c:v>
                </c:pt>
                <c:pt idx="6">
                  <c:v>0.3</c:v>
                </c:pt>
                <c:pt idx="7">
                  <c:v>0.33300000000000002</c:v>
                </c:pt>
                <c:pt idx="8">
                  <c:v>0.375</c:v>
                </c:pt>
                <c:pt idx="9">
                  <c:v>0.375</c:v>
                </c:pt>
                <c:pt idx="10" formatCode="0.00">
                  <c:v>0.42</c:v>
                </c:pt>
                <c:pt idx="11" formatCode="0.00">
                  <c:v>0.46</c:v>
                </c:pt>
                <c:pt idx="12" formatCode="0.00">
                  <c:v>0.46</c:v>
                </c:pt>
                <c:pt idx="13" formatCode="0.00">
                  <c:v>0.5</c:v>
                </c:pt>
                <c:pt idx="14" formatCode="0.00">
                  <c:v>0.54</c:v>
                </c:pt>
                <c:pt idx="15" formatCode="0.00">
                  <c:v>0.54</c:v>
                </c:pt>
                <c:pt idx="16" formatCode="0.00">
                  <c:v>0.57999999999999996</c:v>
                </c:pt>
                <c:pt idx="17" formatCode="0.00">
                  <c:v>0.57999999999999996</c:v>
                </c:pt>
                <c:pt idx="18" formatCode="0.00">
                  <c:v>0.57999999999999996</c:v>
                </c:pt>
                <c:pt idx="19" formatCode="0.00">
                  <c:v>0.63</c:v>
                </c:pt>
                <c:pt idx="20" formatCode="0.00">
                  <c:v>0.63</c:v>
                </c:pt>
                <c:pt idx="21" formatCode="0.00">
                  <c:v>0.67</c:v>
                </c:pt>
                <c:pt idx="22" formatCode="0.00">
                  <c:v>0.67</c:v>
                </c:pt>
                <c:pt idx="23" formatCode="0.00">
                  <c:v>0.71</c:v>
                </c:pt>
                <c:pt idx="24" formatCode="0.00">
                  <c:v>0.71</c:v>
                </c:pt>
                <c:pt idx="25" formatCode="0.00">
                  <c:v>0.71</c:v>
                </c:pt>
                <c:pt idx="26" formatCode="0.00">
                  <c:v>0.75</c:v>
                </c:pt>
                <c:pt idx="27" formatCode="0.00">
                  <c:v>0.75</c:v>
                </c:pt>
                <c:pt idx="28" formatCode="0.00">
                  <c:v>0.75</c:v>
                </c:pt>
                <c:pt idx="29" formatCode="0.00">
                  <c:v>0.75</c:v>
                </c:pt>
                <c:pt idx="30" formatCode="0.00">
                  <c:v>0.75</c:v>
                </c:pt>
                <c:pt idx="31" formatCode="0.00">
                  <c:v>0.83</c:v>
                </c:pt>
                <c:pt idx="32" formatCode="0.00">
                  <c:v>0.83</c:v>
                </c:pt>
                <c:pt idx="33" formatCode="0.00">
                  <c:v>0.875</c:v>
                </c:pt>
                <c:pt idx="34" formatCode="0.00">
                  <c:v>0.92</c:v>
                </c:pt>
                <c:pt idx="35" formatCode="0.0">
                  <c:v>1</c:v>
                </c:pt>
                <c:pt idx="36" formatCode="0.0">
                  <c:v>1</c:v>
                </c:pt>
                <c:pt idx="37" formatCode="0.0">
                  <c:v>1</c:v>
                </c:pt>
                <c:pt idx="38" formatCode="0.0">
                  <c:v>1</c:v>
                </c:pt>
                <c:pt idx="39" formatCode="0.0">
                  <c:v>1</c:v>
                </c:pt>
                <c:pt idx="40" formatCode="0.0">
                  <c:v>1</c:v>
                </c:pt>
                <c:pt idx="41" formatCode="0.0">
                  <c:v>1</c:v>
                </c:pt>
                <c:pt idx="42" formatCode="0.0">
                  <c:v>1</c:v>
                </c:pt>
                <c:pt idx="43" formatCode="0.0">
                  <c:v>1.5</c:v>
                </c:pt>
                <c:pt idx="44" formatCode="0.0">
                  <c:v>1.5</c:v>
                </c:pt>
                <c:pt idx="45" formatCode="0.0">
                  <c:v>1.5</c:v>
                </c:pt>
                <c:pt idx="46" formatCode="0.0">
                  <c:v>1.5</c:v>
                </c:pt>
                <c:pt idx="47" formatCode="0.0">
                  <c:v>2</c:v>
                </c:pt>
                <c:pt idx="48" formatCode="0.0">
                  <c:v>2</c:v>
                </c:pt>
                <c:pt idx="49" formatCode="0.0">
                  <c:v>2</c:v>
                </c:pt>
                <c:pt idx="50" formatCode="0.0">
                  <c:v>2</c:v>
                </c:pt>
                <c:pt idx="51" formatCode="0.0">
                  <c:v>2.5</c:v>
                </c:pt>
                <c:pt idx="52" formatCode="0.0">
                  <c:v>2.5</c:v>
                </c:pt>
                <c:pt idx="53" formatCode="0.0">
                  <c:v>2.5</c:v>
                </c:pt>
                <c:pt idx="54" formatCode="0.0">
                  <c:v>2.5</c:v>
                </c:pt>
                <c:pt idx="55" formatCode="0.0">
                  <c:v>3</c:v>
                </c:pt>
                <c:pt idx="56" formatCode="0.0">
                  <c:v>3</c:v>
                </c:pt>
                <c:pt idx="57" formatCode="0.0">
                  <c:v>3</c:v>
                </c:pt>
                <c:pt idx="58" formatCode="0.0">
                  <c:v>3</c:v>
                </c:pt>
                <c:pt idx="59" formatCode="0.0">
                  <c:v>3</c:v>
                </c:pt>
                <c:pt idx="60" formatCode="0.0">
                  <c:v>4</c:v>
                </c:pt>
                <c:pt idx="61" formatCode="0.0">
                  <c:v>4</c:v>
                </c:pt>
                <c:pt idx="62" formatCode="0.0">
                  <c:v>4</c:v>
                </c:pt>
                <c:pt idx="63" formatCode="0.0">
                  <c:v>4</c:v>
                </c:pt>
                <c:pt idx="64" formatCode="0.0">
                  <c:v>4</c:v>
                </c:pt>
                <c:pt idx="65" formatCode="0.0">
                  <c:v>4</c:v>
                </c:pt>
                <c:pt idx="66" formatCode="0.0">
                  <c:v>4</c:v>
                </c:pt>
                <c:pt idx="67" formatCode="0.0">
                  <c:v>4</c:v>
                </c:pt>
                <c:pt idx="68" formatCode="0.0">
                  <c:v>4.5</c:v>
                </c:pt>
                <c:pt idx="69" formatCode="0.0">
                  <c:v>4.5</c:v>
                </c:pt>
                <c:pt idx="70" formatCode="0.0">
                  <c:v>4.5</c:v>
                </c:pt>
                <c:pt idx="71" formatCode="0.0">
                  <c:v>4.5</c:v>
                </c:pt>
                <c:pt idx="72" formatCode="0.0">
                  <c:v>4.5</c:v>
                </c:pt>
                <c:pt idx="73" formatCode="0.0">
                  <c:v>4.5</c:v>
                </c:pt>
                <c:pt idx="74" formatCode="0.0">
                  <c:v>4.5</c:v>
                </c:pt>
                <c:pt idx="75" formatCode="0.0">
                  <c:v>4.5</c:v>
                </c:pt>
                <c:pt idx="76" formatCode="0.0">
                  <c:v>4.5</c:v>
                </c:pt>
                <c:pt idx="77" formatCode="0.0">
                  <c:v>4.5</c:v>
                </c:pt>
                <c:pt idx="78" formatCode="0.0">
                  <c:v>5</c:v>
                </c:pt>
                <c:pt idx="79" formatCode="0.0">
                  <c:v>5</c:v>
                </c:pt>
                <c:pt idx="80" formatCode="0.0">
                  <c:v>5</c:v>
                </c:pt>
                <c:pt idx="81" formatCode="0.0">
                  <c:v>5</c:v>
                </c:pt>
                <c:pt idx="82" formatCode="0.0">
                  <c:v>5</c:v>
                </c:pt>
                <c:pt idx="83" formatCode="0.0">
                  <c:v>5</c:v>
                </c:pt>
                <c:pt idx="84" formatCode="0.0">
                  <c:v>5</c:v>
                </c:pt>
                <c:pt idx="85" formatCode="0.0">
                  <c:v>5</c:v>
                </c:pt>
                <c:pt idx="86" formatCode="0.0">
                  <c:v>5.5</c:v>
                </c:pt>
                <c:pt idx="87" formatCode="0.0">
                  <c:v>6</c:v>
                </c:pt>
                <c:pt idx="88" formatCode="0.0">
                  <c:v>6.5</c:v>
                </c:pt>
                <c:pt idx="89" formatCode="0.0">
                  <c:v>7</c:v>
                </c:pt>
                <c:pt idx="90" formatCode="0.0">
                  <c:v>7</c:v>
                </c:pt>
                <c:pt idx="91" formatCode="0.0">
                  <c:v>7.5</c:v>
                </c:pt>
                <c:pt idx="92" formatCode="0.0">
                  <c:v>7.5</c:v>
                </c:pt>
                <c:pt idx="93" formatCode="0.0">
                  <c:v>7.5</c:v>
                </c:pt>
                <c:pt idx="94" formatCode="0.0">
                  <c:v>7.5</c:v>
                </c:pt>
                <c:pt idx="95" formatCode="0.0">
                  <c:v>7.5</c:v>
                </c:pt>
                <c:pt idx="96" formatCode="0.0">
                  <c:v>8</c:v>
                </c:pt>
                <c:pt idx="97" formatCode="0.0">
                  <c:v>8</c:v>
                </c:pt>
                <c:pt idx="98" formatCode="0.0">
                  <c:v>8</c:v>
                </c:pt>
                <c:pt idx="99" formatCode="0.0">
                  <c:v>8</c:v>
                </c:pt>
                <c:pt idx="100" formatCode="0.0">
                  <c:v>8</c:v>
                </c:pt>
                <c:pt idx="101" formatCode="0.0">
                  <c:v>8.5</c:v>
                </c:pt>
                <c:pt idx="102" formatCode="0.0">
                  <c:v>8.5</c:v>
                </c:pt>
                <c:pt idx="103" formatCode="0.0">
                  <c:v>8.5</c:v>
                </c:pt>
                <c:pt idx="104" formatCode="0.0">
                  <c:v>8.5</c:v>
                </c:pt>
                <c:pt idx="105" formatCode="0.0">
                  <c:v>9</c:v>
                </c:pt>
                <c:pt idx="106" formatCode="0.0">
                  <c:v>9</c:v>
                </c:pt>
                <c:pt idx="107" formatCode="0.0">
                  <c:v>9</c:v>
                </c:pt>
                <c:pt idx="108" formatCode="0.0">
                  <c:v>9</c:v>
                </c:pt>
                <c:pt idx="109" formatCode="0.0">
                  <c:v>9.5</c:v>
                </c:pt>
                <c:pt idx="110" formatCode="0.0">
                  <c:v>10</c:v>
                </c:pt>
                <c:pt idx="111" formatCode="0.0">
                  <c:v>10</c:v>
                </c:pt>
                <c:pt idx="112" formatCode="0.0">
                  <c:v>10</c:v>
                </c:pt>
                <c:pt idx="113" formatCode="0.0">
                  <c:v>10</c:v>
                </c:pt>
                <c:pt idx="114" formatCode="0.0">
                  <c:v>10</c:v>
                </c:pt>
                <c:pt idx="115" formatCode="0.0">
                  <c:v>10</c:v>
                </c:pt>
                <c:pt idx="116" formatCode="0.0">
                  <c:v>10</c:v>
                </c:pt>
                <c:pt idx="117" formatCode="0.0">
                  <c:v>10.5</c:v>
                </c:pt>
                <c:pt idx="118" formatCode="0.0">
                  <c:v>10.5</c:v>
                </c:pt>
                <c:pt idx="119" formatCode="0.0">
                  <c:v>10.5</c:v>
                </c:pt>
                <c:pt idx="120" formatCode="0.0">
                  <c:v>11</c:v>
                </c:pt>
                <c:pt idx="121" formatCode="0.0">
                  <c:v>11</c:v>
                </c:pt>
                <c:pt idx="122" formatCode="0.0">
                  <c:v>11</c:v>
                </c:pt>
                <c:pt idx="123" formatCode="0.0">
                  <c:v>11</c:v>
                </c:pt>
                <c:pt idx="124" formatCode="0.0">
                  <c:v>11.5</c:v>
                </c:pt>
                <c:pt idx="125" formatCode="0.0">
                  <c:v>11.5</c:v>
                </c:pt>
                <c:pt idx="126" formatCode="0.0">
                  <c:v>11.5</c:v>
                </c:pt>
                <c:pt idx="127" formatCode="0.0">
                  <c:v>12</c:v>
                </c:pt>
                <c:pt idx="128" formatCode="0.0">
                  <c:v>12</c:v>
                </c:pt>
                <c:pt idx="129" formatCode="0.0">
                  <c:v>12</c:v>
                </c:pt>
                <c:pt idx="130" formatCode="0.0">
                  <c:v>12</c:v>
                </c:pt>
                <c:pt idx="131" formatCode="0.0">
                  <c:v>12.5</c:v>
                </c:pt>
                <c:pt idx="132" formatCode="0.0">
                  <c:v>12.5</c:v>
                </c:pt>
                <c:pt idx="133" formatCode="0.0">
                  <c:v>13</c:v>
                </c:pt>
                <c:pt idx="134" formatCode="0.0">
                  <c:v>13</c:v>
                </c:pt>
                <c:pt idx="135" formatCode="0.0">
                  <c:v>13</c:v>
                </c:pt>
                <c:pt idx="136" formatCode="0.0">
                  <c:v>13</c:v>
                </c:pt>
                <c:pt idx="137" formatCode="0.0">
                  <c:v>13</c:v>
                </c:pt>
                <c:pt idx="138" formatCode="0.0">
                  <c:v>13.5</c:v>
                </c:pt>
                <c:pt idx="139" formatCode="0.0">
                  <c:v>13.5</c:v>
                </c:pt>
                <c:pt idx="140" formatCode="0.0">
                  <c:v>13.5</c:v>
                </c:pt>
                <c:pt idx="141" formatCode="0.0">
                  <c:v>13.5</c:v>
                </c:pt>
                <c:pt idx="142" formatCode="0.0">
                  <c:v>13.5</c:v>
                </c:pt>
                <c:pt idx="143" formatCode="0.0">
                  <c:v>14</c:v>
                </c:pt>
                <c:pt idx="144" formatCode="0.0">
                  <c:v>14</c:v>
                </c:pt>
                <c:pt idx="145" formatCode="0.0">
                  <c:v>14</c:v>
                </c:pt>
                <c:pt idx="146" formatCode="0.0">
                  <c:v>13.5</c:v>
                </c:pt>
                <c:pt idx="147" formatCode="0.0">
                  <c:v>14</c:v>
                </c:pt>
                <c:pt idx="148" formatCode="0.0">
                  <c:v>14</c:v>
                </c:pt>
                <c:pt idx="149" formatCode="0.0">
                  <c:v>14</c:v>
                </c:pt>
                <c:pt idx="150" formatCode="General">
                  <c:v>14.5</c:v>
                </c:pt>
                <c:pt idx="151" formatCode="General">
                  <c:v>14.5</c:v>
                </c:pt>
                <c:pt idx="152" formatCode="General">
                  <c:v>15</c:v>
                </c:pt>
                <c:pt idx="153" formatCode="General">
                  <c:v>15</c:v>
                </c:pt>
                <c:pt idx="154" formatCode="General">
                  <c:v>15</c:v>
                </c:pt>
                <c:pt idx="155" formatCode="General">
                  <c:v>15</c:v>
                </c:pt>
                <c:pt idx="156" formatCode="General">
                  <c:v>15</c:v>
                </c:pt>
                <c:pt idx="157" formatCode="General">
                  <c:v>15</c:v>
                </c:pt>
                <c:pt idx="158" formatCode="General">
                  <c:v>15.5</c:v>
                </c:pt>
                <c:pt idx="159" formatCode="General">
                  <c:v>15.5</c:v>
                </c:pt>
                <c:pt idx="160" formatCode="General">
                  <c:v>16</c:v>
                </c:pt>
                <c:pt idx="161" formatCode="General">
                  <c:v>16</c:v>
                </c:pt>
                <c:pt idx="162" formatCode="General">
                  <c:v>16</c:v>
                </c:pt>
                <c:pt idx="163" formatCode="General">
                  <c:v>17</c:v>
                </c:pt>
                <c:pt idx="164" formatCode="General">
                  <c:v>17</c:v>
                </c:pt>
                <c:pt idx="165" formatCode="General">
                  <c:v>18</c:v>
                </c:pt>
                <c:pt idx="166" formatCode="General">
                  <c:v>18</c:v>
                </c:pt>
                <c:pt idx="167" formatCode="General">
                  <c:v>18</c:v>
                </c:pt>
                <c:pt idx="168" formatCode="General">
                  <c:v>25</c:v>
                </c:pt>
                <c:pt idx="169" formatCode="General">
                  <c:v>28</c:v>
                </c:pt>
                <c:pt idx="170" formatCode="General">
                  <c:v>28</c:v>
                </c:pt>
                <c:pt idx="171" formatCode="General">
                  <c:v>30</c:v>
                </c:pt>
                <c:pt idx="172" formatCode="General">
                  <c:v>32</c:v>
                </c:pt>
                <c:pt idx="173" formatCode="General">
                  <c:v>33</c:v>
                </c:pt>
                <c:pt idx="174" formatCode="General">
                  <c:v>39</c:v>
                </c:pt>
                <c:pt idx="175" formatCode="General">
                  <c:v>43</c:v>
                </c:pt>
                <c:pt idx="176" formatCode="General">
                  <c:v>45</c:v>
                </c:pt>
                <c:pt idx="177" formatCode="General">
                  <c:v>54</c:v>
                </c:pt>
                <c:pt idx="178" formatCode="General">
                  <c:v>56</c:v>
                </c:pt>
                <c:pt idx="179" formatCode="General">
                  <c:v>56</c:v>
                </c:pt>
                <c:pt idx="180" formatCode="General">
                  <c:v>58</c:v>
                </c:pt>
                <c:pt idx="181" formatCode="0.0">
                  <c:v>16.527777777777779</c:v>
                </c:pt>
                <c:pt idx="182" formatCode="0.0">
                  <c:v>14.536111111111111</c:v>
                </c:pt>
                <c:pt idx="183" formatCode="0.0">
                  <c:v>14.941666666666666</c:v>
                </c:pt>
                <c:pt idx="184" formatCode="0.0">
                  <c:v>18.088888888888889</c:v>
                </c:pt>
                <c:pt idx="185" formatCode="0.0">
                  <c:v>20.666666666666668</c:v>
                </c:pt>
                <c:pt idx="186" formatCode="0.0">
                  <c:v>32.519444444444446</c:v>
                </c:pt>
                <c:pt idx="187" formatCode="0.0">
                  <c:v>17.149999999999999</c:v>
                </c:pt>
                <c:pt idx="188" formatCode="0.0">
                  <c:v>17.452777777777779</c:v>
                </c:pt>
                <c:pt idx="189" formatCode="0.0">
                  <c:v>15.666666666666666</c:v>
                </c:pt>
              </c:numCache>
            </c:numRef>
          </c:xVal>
          <c:yVal>
            <c:numRef>
              <c:f>'Antilog Ref.int alla (4)'!$C$39:$C$230</c:f>
              <c:numCache>
                <c:formatCode>0.00</c:formatCode>
                <c:ptCount val="192"/>
                <c:pt idx="0">
                  <c:v>30.622117911616062</c:v>
                </c:pt>
                <c:pt idx="1">
                  <c:v>14.664177262823136</c:v>
                </c:pt>
                <c:pt idx="2">
                  <c:v>27.728905837257262</c:v>
                </c:pt>
                <c:pt idx="3">
                  <c:v>15.916746447570258</c:v>
                </c:pt>
                <c:pt idx="4">
                  <c:v>18.853182030367599</c:v>
                </c:pt>
                <c:pt idx="5">
                  <c:v>29.486529441831166</c:v>
                </c:pt>
                <c:pt idx="6">
                  <c:v>29.281142481543206</c:v>
                </c:pt>
                <c:pt idx="7">
                  <c:v>26.796159004710045</c:v>
                </c:pt>
                <c:pt idx="8">
                  <c:v>30.743403933857469</c:v>
                </c:pt>
                <c:pt idx="9">
                  <c:v>18.070870085949903</c:v>
                </c:pt>
                <c:pt idx="10">
                  <c:v>19.521150117696457</c:v>
                </c:pt>
                <c:pt idx="11">
                  <c:v>19.266699619795503</c:v>
                </c:pt>
                <c:pt idx="12">
                  <c:v>21.432816737928512</c:v>
                </c:pt>
                <c:pt idx="13">
                  <c:v>18.831860292565331</c:v>
                </c:pt>
                <c:pt idx="14">
                  <c:v>15.917845276550656</c:v>
                </c:pt>
                <c:pt idx="15">
                  <c:v>17.943701706629057</c:v>
                </c:pt>
                <c:pt idx="16">
                  <c:v>18.190853418634013</c:v>
                </c:pt>
                <c:pt idx="17">
                  <c:v>14.115606232420502</c:v>
                </c:pt>
                <c:pt idx="18">
                  <c:v>21.004994146731185</c:v>
                </c:pt>
                <c:pt idx="19">
                  <c:v>23.563465436944067</c:v>
                </c:pt>
                <c:pt idx="20">
                  <c:v>18.886650563156536</c:v>
                </c:pt>
                <c:pt idx="21">
                  <c:v>12.3</c:v>
                </c:pt>
                <c:pt idx="22">
                  <c:v>10.3</c:v>
                </c:pt>
                <c:pt idx="23">
                  <c:v>16</c:v>
                </c:pt>
                <c:pt idx="24">
                  <c:v>17.799078446185</c:v>
                </c:pt>
                <c:pt idx="25">
                  <c:v>16.504444484442832</c:v>
                </c:pt>
                <c:pt idx="26">
                  <c:v>17.207395534806629</c:v>
                </c:pt>
                <c:pt idx="27">
                  <c:v>18.351196382029318</c:v>
                </c:pt>
                <c:pt idx="28">
                  <c:v>8.5</c:v>
                </c:pt>
                <c:pt idx="29">
                  <c:v>15.8</c:v>
                </c:pt>
                <c:pt idx="30">
                  <c:v>10.9</c:v>
                </c:pt>
                <c:pt idx="31">
                  <c:v>18.399999999999999</c:v>
                </c:pt>
                <c:pt idx="32">
                  <c:v>8.3000000000000007</c:v>
                </c:pt>
                <c:pt idx="33">
                  <c:v>16.100000000000001</c:v>
                </c:pt>
                <c:pt idx="34">
                  <c:v>12.942496790178724</c:v>
                </c:pt>
                <c:pt idx="35">
                  <c:v>14.416523329902052</c:v>
                </c:pt>
                <c:pt idx="36">
                  <c:v>15.460314472653241</c:v>
                </c:pt>
                <c:pt idx="37">
                  <c:v>11.71769586809771</c:v>
                </c:pt>
                <c:pt idx="38">
                  <c:v>14.351175768286517</c:v>
                </c:pt>
                <c:pt idx="39">
                  <c:v>17.558533447255364</c:v>
                </c:pt>
                <c:pt idx="40">
                  <c:v>12.350669091845303</c:v>
                </c:pt>
                <c:pt idx="41">
                  <c:v>13.214386897914739</c:v>
                </c:pt>
                <c:pt idx="42">
                  <c:v>11.896292611425011</c:v>
                </c:pt>
                <c:pt idx="43">
                  <c:v>16.201848291818209</c:v>
                </c:pt>
                <c:pt idx="44">
                  <c:v>9.0545095825662187</c:v>
                </c:pt>
                <c:pt idx="45">
                  <c:v>10.94910106109549</c:v>
                </c:pt>
                <c:pt idx="46">
                  <c:v>14.997342184237366</c:v>
                </c:pt>
                <c:pt idx="47">
                  <c:v>11.883102919111122</c:v>
                </c:pt>
                <c:pt idx="48">
                  <c:v>14.533393387916686</c:v>
                </c:pt>
                <c:pt idx="49">
                  <c:v>14.122913322651668</c:v>
                </c:pt>
                <c:pt idx="50">
                  <c:v>9.8580117729424277</c:v>
                </c:pt>
                <c:pt idx="51">
                  <c:v>10.490594532839063</c:v>
                </c:pt>
                <c:pt idx="52">
                  <c:v>18.957825923098842</c:v>
                </c:pt>
                <c:pt idx="53">
                  <c:v>8.7894752247822492</c:v>
                </c:pt>
                <c:pt idx="54">
                  <c:v>12.530006249704023</c:v>
                </c:pt>
                <c:pt idx="55">
                  <c:v>15.191959049673892</c:v>
                </c:pt>
                <c:pt idx="56">
                  <c:v>8.9070801273913105</c:v>
                </c:pt>
                <c:pt idx="57">
                  <c:v>10.944070884565601</c:v>
                </c:pt>
                <c:pt idx="58">
                  <c:v>14.188161501535614</c:v>
                </c:pt>
                <c:pt idx="59">
                  <c:v>9.3608809943808833</c:v>
                </c:pt>
                <c:pt idx="60">
                  <c:v>12.267422641561101</c:v>
                </c:pt>
                <c:pt idx="61">
                  <c:v>7.79394185574189</c:v>
                </c:pt>
                <c:pt idx="62">
                  <c:v>9.4917124486898512</c:v>
                </c:pt>
                <c:pt idx="63">
                  <c:v>12.27</c:v>
                </c:pt>
                <c:pt idx="64">
                  <c:v>7.79</c:v>
                </c:pt>
                <c:pt idx="65">
                  <c:v>9.49</c:v>
                </c:pt>
                <c:pt idx="66">
                  <c:v>9.81</c:v>
                </c:pt>
                <c:pt idx="67">
                  <c:v>9.6199999999999992</c:v>
                </c:pt>
                <c:pt idx="68">
                  <c:v>10.615508057779389</c:v>
                </c:pt>
                <c:pt idx="69">
                  <c:v>11.717644495895394</c:v>
                </c:pt>
                <c:pt idx="70">
                  <c:v>8.578831208210481</c:v>
                </c:pt>
                <c:pt idx="71">
                  <c:v>10.62</c:v>
                </c:pt>
                <c:pt idx="72">
                  <c:v>11.72</c:v>
                </c:pt>
                <c:pt idx="73">
                  <c:v>8.58</c:v>
                </c:pt>
                <c:pt idx="74">
                  <c:v>7.42</c:v>
                </c:pt>
                <c:pt idx="75">
                  <c:v>5.92</c:v>
                </c:pt>
                <c:pt idx="76">
                  <c:v>8.93</c:v>
                </c:pt>
                <c:pt idx="77">
                  <c:v>10.27</c:v>
                </c:pt>
                <c:pt idx="78">
                  <c:v>8.506550077377339</c:v>
                </c:pt>
                <c:pt idx="79">
                  <c:v>7.5894440253518765</c:v>
                </c:pt>
                <c:pt idx="80">
                  <c:v>4.3977004086511089</c:v>
                </c:pt>
                <c:pt idx="81">
                  <c:v>8.51</c:v>
                </c:pt>
                <c:pt idx="82">
                  <c:v>7.59</c:v>
                </c:pt>
                <c:pt idx="83">
                  <c:v>4.4000000000000004</c:v>
                </c:pt>
                <c:pt idx="84">
                  <c:v>9.26</c:v>
                </c:pt>
                <c:pt idx="85">
                  <c:v>7.2</c:v>
                </c:pt>
                <c:pt idx="86">
                  <c:v>5.57</c:v>
                </c:pt>
                <c:pt idx="87">
                  <c:v>6.04</c:v>
                </c:pt>
                <c:pt idx="88">
                  <c:v>9.9600000000000009</c:v>
                </c:pt>
                <c:pt idx="89">
                  <c:v>6</c:v>
                </c:pt>
                <c:pt idx="90">
                  <c:v>7.78</c:v>
                </c:pt>
                <c:pt idx="91">
                  <c:v>8.4499999999999993</c:v>
                </c:pt>
                <c:pt idx="92">
                  <c:v>8.5679798007215329</c:v>
                </c:pt>
                <c:pt idx="93">
                  <c:v>8.4499999999999993</c:v>
                </c:pt>
                <c:pt idx="94">
                  <c:v>8.57</c:v>
                </c:pt>
                <c:pt idx="95">
                  <c:v>6.28</c:v>
                </c:pt>
                <c:pt idx="96">
                  <c:v>6.6886310318243236</c:v>
                </c:pt>
                <c:pt idx="97">
                  <c:v>6.8778689601040837</c:v>
                </c:pt>
                <c:pt idx="98">
                  <c:v>6.69</c:v>
                </c:pt>
                <c:pt idx="99">
                  <c:v>6.88</c:v>
                </c:pt>
                <c:pt idx="100">
                  <c:v>6.7282352941176464</c:v>
                </c:pt>
                <c:pt idx="101">
                  <c:v>5.54</c:v>
                </c:pt>
                <c:pt idx="102">
                  <c:v>6.35</c:v>
                </c:pt>
                <c:pt idx="103">
                  <c:v>8.09</c:v>
                </c:pt>
                <c:pt idx="104">
                  <c:v>7.59</c:v>
                </c:pt>
                <c:pt idx="105">
                  <c:v>6.4109375000000002</c:v>
                </c:pt>
                <c:pt idx="106">
                  <c:v>5.6284615384615382</c:v>
                </c:pt>
                <c:pt idx="107">
                  <c:v>6.1344262295081977</c:v>
                </c:pt>
                <c:pt idx="108">
                  <c:v>4.3128205128205126</c:v>
                </c:pt>
                <c:pt idx="109">
                  <c:v>4.47</c:v>
                </c:pt>
                <c:pt idx="110">
                  <c:v>5.1234603721112162</c:v>
                </c:pt>
                <c:pt idx="111">
                  <c:v>4.1204375326408629</c:v>
                </c:pt>
                <c:pt idx="112">
                  <c:v>5.1612389145363657</c:v>
                </c:pt>
                <c:pt idx="113">
                  <c:v>5.12</c:v>
                </c:pt>
                <c:pt idx="114">
                  <c:v>4.12</c:v>
                </c:pt>
                <c:pt idx="115">
                  <c:v>5.16</c:v>
                </c:pt>
                <c:pt idx="116">
                  <c:v>4.4842424242424244</c:v>
                </c:pt>
                <c:pt idx="117">
                  <c:v>6.3986759329740108</c:v>
                </c:pt>
                <c:pt idx="118">
                  <c:v>6.4</c:v>
                </c:pt>
                <c:pt idx="119">
                  <c:v>4.3099999999999996</c:v>
                </c:pt>
                <c:pt idx="120">
                  <c:v>7.2372428871877963</c:v>
                </c:pt>
                <c:pt idx="121">
                  <c:v>7.24</c:v>
                </c:pt>
                <c:pt idx="122">
                  <c:v>5.5662500000000001</c:v>
                </c:pt>
                <c:pt idx="123">
                  <c:v>6.2364583333333332</c:v>
                </c:pt>
                <c:pt idx="124">
                  <c:v>4.5874775140718382</c:v>
                </c:pt>
                <c:pt idx="125">
                  <c:v>4.59</c:v>
                </c:pt>
                <c:pt idx="126">
                  <c:v>4.45</c:v>
                </c:pt>
                <c:pt idx="127">
                  <c:v>6.5963540223263317</c:v>
                </c:pt>
                <c:pt idx="128">
                  <c:v>4.78</c:v>
                </c:pt>
                <c:pt idx="129">
                  <c:v>6.6</c:v>
                </c:pt>
                <c:pt idx="130">
                  <c:v>4.5999999999999996</c:v>
                </c:pt>
                <c:pt idx="131">
                  <c:v>7.52</c:v>
                </c:pt>
                <c:pt idx="132">
                  <c:v>4.8127272727272725</c:v>
                </c:pt>
                <c:pt idx="133">
                  <c:v>4.3879791744201215</c:v>
                </c:pt>
                <c:pt idx="134">
                  <c:v>6.25071267153319</c:v>
                </c:pt>
                <c:pt idx="135">
                  <c:v>4.3899999999999997</c:v>
                </c:pt>
                <c:pt idx="136">
                  <c:v>6.25</c:v>
                </c:pt>
                <c:pt idx="137">
                  <c:v>4.7835443037974681</c:v>
                </c:pt>
                <c:pt idx="138">
                  <c:v>3.0604873968748811</c:v>
                </c:pt>
                <c:pt idx="139">
                  <c:v>3.06</c:v>
                </c:pt>
                <c:pt idx="140">
                  <c:v>8.9</c:v>
                </c:pt>
                <c:pt idx="141">
                  <c:v>5.0583333333333336</c:v>
                </c:pt>
                <c:pt idx="142">
                  <c:v>3.9883333333333333</c:v>
                </c:pt>
                <c:pt idx="143">
                  <c:v>8.1115513048432444</c:v>
                </c:pt>
                <c:pt idx="144">
                  <c:v>8.11</c:v>
                </c:pt>
                <c:pt idx="145">
                  <c:v>4.4666666666666668</c:v>
                </c:pt>
                <c:pt idx="146">
                  <c:v>3.9883333333333333</c:v>
                </c:pt>
                <c:pt idx="147">
                  <c:v>8.1115513048432444</c:v>
                </c:pt>
                <c:pt idx="148">
                  <c:v>8.11</c:v>
                </c:pt>
                <c:pt idx="149">
                  <c:v>4.4666666666666668</c:v>
                </c:pt>
                <c:pt idx="150">
                  <c:v>3.46</c:v>
                </c:pt>
                <c:pt idx="151">
                  <c:v>2.6840425531914893</c:v>
                </c:pt>
                <c:pt idx="152">
                  <c:v>3.8657234620994743</c:v>
                </c:pt>
                <c:pt idx="153">
                  <c:v>2.3087329662088965</c:v>
                </c:pt>
                <c:pt idx="154">
                  <c:v>3.87</c:v>
                </c:pt>
                <c:pt idx="155">
                  <c:v>3.29</c:v>
                </c:pt>
                <c:pt idx="156">
                  <c:v>3.8</c:v>
                </c:pt>
                <c:pt idx="157">
                  <c:v>2.4195876288659792</c:v>
                </c:pt>
                <c:pt idx="158">
                  <c:v>2.5411111111111113</c:v>
                </c:pt>
                <c:pt idx="159">
                  <c:v>3.6092124814264483</c:v>
                </c:pt>
                <c:pt idx="160">
                  <c:v>1.6133095413036624</c:v>
                </c:pt>
                <c:pt idx="161">
                  <c:v>2.184636533857931</c:v>
                </c:pt>
                <c:pt idx="162">
                  <c:v>2.5900439631793102</c:v>
                </c:pt>
                <c:pt idx="163">
                  <c:v>2.2952737323062991</c:v>
                </c:pt>
                <c:pt idx="164">
                  <c:v>3.6178055351457252</c:v>
                </c:pt>
                <c:pt idx="165">
                  <c:v>3.406292874188031</c:v>
                </c:pt>
                <c:pt idx="166">
                  <c:v>1.890605991255224</c:v>
                </c:pt>
                <c:pt idx="167">
                  <c:v>2.093910727406318</c:v>
                </c:pt>
                <c:pt idx="168">
                  <c:v>2.1104079304703611</c:v>
                </c:pt>
                <c:pt idx="169">
                  <c:v>2.432749029075258</c:v>
                </c:pt>
                <c:pt idx="170">
                  <c:v>2.0350178245843189</c:v>
                </c:pt>
                <c:pt idx="171">
                  <c:v>1.2178545187362229</c:v>
                </c:pt>
                <c:pt idx="172">
                  <c:v>2.0680555884746337</c:v>
                </c:pt>
                <c:pt idx="173">
                  <c:v>2.3686058152974887</c:v>
                </c:pt>
                <c:pt idx="174">
                  <c:v>1.4800060320404014</c:v>
                </c:pt>
                <c:pt idx="175">
                  <c:v>1.3575838661212669</c:v>
                </c:pt>
                <c:pt idx="176">
                  <c:v>2.9837245715097356</c:v>
                </c:pt>
                <c:pt idx="177">
                  <c:v>1.3540756325739483</c:v>
                </c:pt>
                <c:pt idx="178">
                  <c:v>2.2491017802614102</c:v>
                </c:pt>
                <c:pt idx="179">
                  <c:v>2.6721412219713154</c:v>
                </c:pt>
                <c:pt idx="180">
                  <c:v>4.2325676636031817</c:v>
                </c:pt>
                <c:pt idx="181">
                  <c:v>3.204132</c:v>
                </c:pt>
                <c:pt idx="182">
                  <c:v>2.2925140000000002</c:v>
                </c:pt>
                <c:pt idx="183">
                  <c:v>5.0189190000000004</c:v>
                </c:pt>
                <c:pt idx="184">
                  <c:v>2.3023359999999999</c:v>
                </c:pt>
                <c:pt idx="185">
                  <c:v>3.2688130000000002</c:v>
                </c:pt>
                <c:pt idx="186">
                  <c:v>2.8307980000000001</c:v>
                </c:pt>
                <c:pt idx="187">
                  <c:v>3.0039250000000002</c:v>
                </c:pt>
                <c:pt idx="188">
                  <c:v>2.0131809999999999</c:v>
                </c:pt>
                <c:pt idx="189">
                  <c:v>4.5529460000000004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DC8-4238-934B-92F1FC95D7E3}"/>
            </c:ext>
          </c:extLst>
        </c:ser>
        <c:ser>
          <c:idx val="1"/>
          <c:order val="1"/>
          <c:tx>
            <c:strRef>
              <c:f>'Antilog Ref.int alla (4)'!$L$4</c:f>
              <c:strCache>
                <c:ptCount val="1"/>
                <c:pt idx="0">
                  <c:v>Reference curve lower limit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'Antilog Ref.int alla (4)'!$F$24:$F$264</c:f>
              <c:numCache>
                <c:formatCode>0.00</c:formatCode>
                <c:ptCount val="241"/>
                <c:pt idx="0">
                  <c:v>-0.36500000000000005</c:v>
                </c:pt>
                <c:pt idx="1">
                  <c:v>-0.34</c:v>
                </c:pt>
                <c:pt idx="2">
                  <c:v>-0.315</c:v>
                </c:pt>
                <c:pt idx="3">
                  <c:v>-0.28999999999999998</c:v>
                </c:pt>
                <c:pt idx="4">
                  <c:v>-0.26499999999999996</c:v>
                </c:pt>
                <c:pt idx="5">
                  <c:v>-0.23999999999999996</c:v>
                </c:pt>
                <c:pt idx="6">
                  <c:v>-0.21499999999999997</c:v>
                </c:pt>
                <c:pt idx="7">
                  <c:v>-0.18999999999999997</c:v>
                </c:pt>
                <c:pt idx="8">
                  <c:v>-0.16499999999999998</c:v>
                </c:pt>
                <c:pt idx="9">
                  <c:v>-0.13999999999999999</c:v>
                </c:pt>
                <c:pt idx="10">
                  <c:v>-0.11499999999999999</c:v>
                </c:pt>
                <c:pt idx="11">
                  <c:v>-0.09</c:v>
                </c:pt>
                <c:pt idx="12">
                  <c:v>-6.5000000000000002E-2</c:v>
                </c:pt>
                <c:pt idx="13">
                  <c:v>-0.04</c:v>
                </c:pt>
                <c:pt idx="14">
                  <c:v>-1.5000000000000001E-2</c:v>
                </c:pt>
                <c:pt idx="15" formatCode="0.000">
                  <c:v>0.01</c:v>
                </c:pt>
                <c:pt idx="16" formatCode="0.000">
                  <c:v>0.03</c:v>
                </c:pt>
                <c:pt idx="17" formatCode="0.000">
                  <c:v>0.05</c:v>
                </c:pt>
                <c:pt idx="18" formatCode="0.000">
                  <c:v>7.0000000000000007E-2</c:v>
                </c:pt>
                <c:pt idx="19" formatCode="0.000">
                  <c:v>9.0000000000000011E-2</c:v>
                </c:pt>
                <c:pt idx="20" formatCode="0.000">
                  <c:v>0.11000000000000001</c:v>
                </c:pt>
                <c:pt idx="21" formatCode="0.000">
                  <c:v>0.13</c:v>
                </c:pt>
                <c:pt idx="22" formatCode="0.000">
                  <c:v>0.15</c:v>
                </c:pt>
                <c:pt idx="23" formatCode="0.000">
                  <c:v>0.16999999999999998</c:v>
                </c:pt>
                <c:pt idx="24" formatCode="0.000">
                  <c:v>0.18999999999999997</c:v>
                </c:pt>
                <c:pt idx="25" formatCode="0.000">
                  <c:v>0.20999999999999996</c:v>
                </c:pt>
                <c:pt idx="26" formatCode="0.000">
                  <c:v>0.22999999999999995</c:v>
                </c:pt>
                <c:pt idx="27" formatCode="0.000">
                  <c:v>0.24999999999999994</c:v>
                </c:pt>
                <c:pt idx="28" formatCode="0.000">
                  <c:v>0.26999999999999996</c:v>
                </c:pt>
                <c:pt idx="29" formatCode="0.000">
                  <c:v>0.28999999999999998</c:v>
                </c:pt>
                <c:pt idx="30" formatCode="0.000">
                  <c:v>0.31</c:v>
                </c:pt>
                <c:pt idx="31" formatCode="0.000">
                  <c:v>0.33</c:v>
                </c:pt>
                <c:pt idx="32" formatCode="0.000">
                  <c:v>0.35000000000000003</c:v>
                </c:pt>
                <c:pt idx="33" formatCode="0.000">
                  <c:v>0.37000000000000005</c:v>
                </c:pt>
                <c:pt idx="34" formatCode="0.000">
                  <c:v>0.39000000000000007</c:v>
                </c:pt>
                <c:pt idx="35" formatCode="0.000">
                  <c:v>0.41000000000000009</c:v>
                </c:pt>
                <c:pt idx="36" formatCode="0.000">
                  <c:v>0.44000000000000006</c:v>
                </c:pt>
                <c:pt idx="37" formatCode="0.000">
                  <c:v>0.47000000000000008</c:v>
                </c:pt>
                <c:pt idx="38" formatCode="0.000">
                  <c:v>0.50000000000000011</c:v>
                </c:pt>
                <c:pt idx="39" formatCode="0.000">
                  <c:v>0.53000000000000014</c:v>
                </c:pt>
                <c:pt idx="40" formatCode="0.000">
                  <c:v>0.56000000000000016</c:v>
                </c:pt>
                <c:pt idx="41" formatCode="0.000">
                  <c:v>0.59000000000000019</c:v>
                </c:pt>
                <c:pt idx="42" formatCode="0.000">
                  <c:v>0.64000000000000024</c:v>
                </c:pt>
                <c:pt idx="43" formatCode="0.000">
                  <c:v>0.69000000000000028</c:v>
                </c:pt>
                <c:pt idx="44" formatCode="0.000">
                  <c:v>0.75</c:v>
                </c:pt>
                <c:pt idx="45" formatCode="0.000">
                  <c:v>0.8</c:v>
                </c:pt>
                <c:pt idx="46" formatCode="0.000">
                  <c:v>0.85000000000000009</c:v>
                </c:pt>
                <c:pt idx="47" formatCode="0.000">
                  <c:v>0.90000000000000013</c:v>
                </c:pt>
                <c:pt idx="48" formatCode="0.000">
                  <c:v>0.95000000000000018</c:v>
                </c:pt>
                <c:pt idx="49" formatCode="0.000">
                  <c:v>1.0000000000000002</c:v>
                </c:pt>
                <c:pt idx="50" formatCode="0.000">
                  <c:v>1.0500000000000003</c:v>
                </c:pt>
                <c:pt idx="51" formatCode="0.000">
                  <c:v>1.1000000000000003</c:v>
                </c:pt>
                <c:pt idx="52" formatCode="0.000">
                  <c:v>1.1700000000000004</c:v>
                </c:pt>
                <c:pt idx="53" formatCode="0.000">
                  <c:v>1.25</c:v>
                </c:pt>
                <c:pt idx="54" formatCode="0.000">
                  <c:v>1.32</c:v>
                </c:pt>
                <c:pt idx="55" formatCode="0.000">
                  <c:v>1.3900000000000001</c:v>
                </c:pt>
                <c:pt idx="56" formatCode="0.000">
                  <c:v>1.4600000000000002</c:v>
                </c:pt>
                <c:pt idx="57" formatCode="0.000">
                  <c:v>1.5</c:v>
                </c:pt>
                <c:pt idx="58" formatCode="0.000">
                  <c:v>1.57</c:v>
                </c:pt>
                <c:pt idx="59" formatCode="0.000">
                  <c:v>1.6400000000000001</c:v>
                </c:pt>
                <c:pt idx="60" formatCode="0.000">
                  <c:v>1.75</c:v>
                </c:pt>
                <c:pt idx="61" formatCode="0.000">
                  <c:v>1.82</c:v>
                </c:pt>
                <c:pt idx="62" formatCode="0.000">
                  <c:v>1.8900000000000001</c:v>
                </c:pt>
                <c:pt idx="63" formatCode="0.000">
                  <c:v>1.9600000000000002</c:v>
                </c:pt>
                <c:pt idx="64" formatCode="0.000">
                  <c:v>2</c:v>
                </c:pt>
                <c:pt idx="65" formatCode="0.000">
                  <c:v>2.0699999999999998</c:v>
                </c:pt>
                <c:pt idx="66" formatCode="0.000">
                  <c:v>2.1399999999999997</c:v>
                </c:pt>
                <c:pt idx="67" formatCode="0.000">
                  <c:v>2.25</c:v>
                </c:pt>
                <c:pt idx="68" formatCode="0.000">
                  <c:v>2.3199999999999998</c:v>
                </c:pt>
                <c:pt idx="69" formatCode="0.000">
                  <c:v>2.3899999999999997</c:v>
                </c:pt>
                <c:pt idx="70" formatCode="0.000">
                  <c:v>2.4599999999999995</c:v>
                </c:pt>
                <c:pt idx="71" formatCode="0.000">
                  <c:v>2.5</c:v>
                </c:pt>
                <c:pt idx="72" formatCode="0.000">
                  <c:v>2.57</c:v>
                </c:pt>
                <c:pt idx="73" formatCode="0.000">
                  <c:v>2.6399999999999997</c:v>
                </c:pt>
                <c:pt idx="74" formatCode="0.000">
                  <c:v>2.75</c:v>
                </c:pt>
                <c:pt idx="75" formatCode="0.000">
                  <c:v>2.82</c:v>
                </c:pt>
                <c:pt idx="76" formatCode="0.000">
                  <c:v>2.8899999999999997</c:v>
                </c:pt>
                <c:pt idx="77" formatCode="0.000">
                  <c:v>2.9599999999999995</c:v>
                </c:pt>
                <c:pt idx="78" formatCode="0.000">
                  <c:v>3.0299999999999994</c:v>
                </c:pt>
                <c:pt idx="79" formatCode="0.000">
                  <c:v>3.0999999999999992</c:v>
                </c:pt>
                <c:pt idx="80" formatCode="0.000">
                  <c:v>3.169999999999999</c:v>
                </c:pt>
                <c:pt idx="81" formatCode="0.000">
                  <c:v>3.2399999999999989</c:v>
                </c:pt>
                <c:pt idx="82" formatCode="0.000">
                  <c:v>3.3099999999999987</c:v>
                </c:pt>
                <c:pt idx="83" formatCode="0.000">
                  <c:v>3.3799999999999986</c:v>
                </c:pt>
                <c:pt idx="84" formatCode="0.000">
                  <c:v>3.4499999999999984</c:v>
                </c:pt>
                <c:pt idx="85" formatCode="0.000">
                  <c:v>3.5</c:v>
                </c:pt>
                <c:pt idx="86" formatCode="0.000">
                  <c:v>3.57</c:v>
                </c:pt>
                <c:pt idx="87" formatCode="0.000">
                  <c:v>3.6399999999999997</c:v>
                </c:pt>
                <c:pt idx="88" formatCode="0.000">
                  <c:v>3.7099999999999995</c:v>
                </c:pt>
                <c:pt idx="89" formatCode="0.000">
                  <c:v>3.7799999999999994</c:v>
                </c:pt>
                <c:pt idx="90" formatCode="0.000">
                  <c:v>3.8499999999999992</c:v>
                </c:pt>
                <c:pt idx="91" formatCode="0.000">
                  <c:v>3.919999999999999</c:v>
                </c:pt>
                <c:pt idx="92" formatCode="0.000">
                  <c:v>3.9899999999999989</c:v>
                </c:pt>
                <c:pt idx="93" formatCode="0.000">
                  <c:v>4</c:v>
                </c:pt>
                <c:pt idx="94" formatCode="0.000">
                  <c:v>4.07</c:v>
                </c:pt>
                <c:pt idx="95" formatCode="0.000">
                  <c:v>4.1400000000000006</c:v>
                </c:pt>
                <c:pt idx="96" formatCode="0.000">
                  <c:v>4.2100000000000009</c:v>
                </c:pt>
                <c:pt idx="97" formatCode="0.000">
                  <c:v>4.2800000000000011</c:v>
                </c:pt>
                <c:pt idx="98" formatCode="0.000">
                  <c:v>4.3500000000000014</c:v>
                </c:pt>
                <c:pt idx="99" formatCode="0.000">
                  <c:v>4.4200000000000017</c:v>
                </c:pt>
                <c:pt idx="100" formatCode="0.000">
                  <c:v>4.5</c:v>
                </c:pt>
                <c:pt idx="101" formatCode="0.000">
                  <c:v>4.57</c:v>
                </c:pt>
                <c:pt idx="102" formatCode="0.000">
                  <c:v>4.6400000000000006</c:v>
                </c:pt>
                <c:pt idx="103" formatCode="0.000">
                  <c:v>4.7100000000000009</c:v>
                </c:pt>
                <c:pt idx="104" formatCode="0.000">
                  <c:v>4.7800000000000011</c:v>
                </c:pt>
                <c:pt idx="105" formatCode="0.000">
                  <c:v>4.8500000000000014</c:v>
                </c:pt>
                <c:pt idx="106" formatCode="0.000">
                  <c:v>4.9200000000000017</c:v>
                </c:pt>
                <c:pt idx="107" formatCode="0.000">
                  <c:v>4.990000000000002</c:v>
                </c:pt>
                <c:pt idx="108" formatCode="0.000">
                  <c:v>5.0600000000000023</c:v>
                </c:pt>
                <c:pt idx="109" formatCode="0.000">
                  <c:v>5.1300000000000026</c:v>
                </c:pt>
                <c:pt idx="110" formatCode="0.000">
                  <c:v>5.2000000000000028</c:v>
                </c:pt>
                <c:pt idx="111" formatCode="0.000">
                  <c:v>5.2700000000000031</c:v>
                </c:pt>
                <c:pt idx="112" formatCode="0.000">
                  <c:v>5.3400000000000034</c:v>
                </c:pt>
                <c:pt idx="113" formatCode="0.000">
                  <c:v>5.4100000000000037</c:v>
                </c:pt>
                <c:pt idx="114" formatCode="0.000">
                  <c:v>5.480000000000004</c:v>
                </c:pt>
                <c:pt idx="115" formatCode="0.000">
                  <c:v>5.5</c:v>
                </c:pt>
                <c:pt idx="116" formatCode="0.000">
                  <c:v>5.57</c:v>
                </c:pt>
                <c:pt idx="117" formatCode="0.000">
                  <c:v>5.6400000000000006</c:v>
                </c:pt>
                <c:pt idx="118" formatCode="0.000">
                  <c:v>5.7100000000000009</c:v>
                </c:pt>
                <c:pt idx="119" formatCode="0.000">
                  <c:v>5.7800000000000011</c:v>
                </c:pt>
                <c:pt idx="120" formatCode="0.000">
                  <c:v>5.8500000000000014</c:v>
                </c:pt>
                <c:pt idx="121" formatCode="0.000">
                  <c:v>5.9200000000000017</c:v>
                </c:pt>
                <c:pt idx="122" formatCode="0.000">
                  <c:v>5.990000000000002</c:v>
                </c:pt>
                <c:pt idx="123" formatCode="0.000">
                  <c:v>6.0600000000000023</c:v>
                </c:pt>
                <c:pt idx="124" formatCode="0.000">
                  <c:v>6.1300000000000026</c:v>
                </c:pt>
                <c:pt idx="125" formatCode="0.000">
                  <c:v>6.2000000000000028</c:v>
                </c:pt>
                <c:pt idx="126" formatCode="0.000">
                  <c:v>6.2700000000000031</c:v>
                </c:pt>
                <c:pt idx="127" formatCode="0.000">
                  <c:v>6.3400000000000034</c:v>
                </c:pt>
                <c:pt idx="128" formatCode="0.000">
                  <c:v>6.4100000000000037</c:v>
                </c:pt>
                <c:pt idx="129" formatCode="0.000">
                  <c:v>6.480000000000004</c:v>
                </c:pt>
                <c:pt idx="130" formatCode="0.000">
                  <c:v>6.5</c:v>
                </c:pt>
                <c:pt idx="131" formatCode="0.000">
                  <c:v>6.57</c:v>
                </c:pt>
                <c:pt idx="132" formatCode="0.000">
                  <c:v>6.6400000000000006</c:v>
                </c:pt>
                <c:pt idx="133" formatCode="0.000">
                  <c:v>6.7100000000000009</c:v>
                </c:pt>
                <c:pt idx="134" formatCode="0.000">
                  <c:v>6.7800000000000011</c:v>
                </c:pt>
                <c:pt idx="135" formatCode="0.000">
                  <c:v>6.8500000000000014</c:v>
                </c:pt>
                <c:pt idx="136" formatCode="0.000">
                  <c:v>6.9200000000000017</c:v>
                </c:pt>
                <c:pt idx="137" formatCode="0.000">
                  <c:v>6.990000000000002</c:v>
                </c:pt>
                <c:pt idx="138" formatCode="0.000">
                  <c:v>7.0600000000000023</c:v>
                </c:pt>
                <c:pt idx="139" formatCode="0.000">
                  <c:v>7.1300000000000026</c:v>
                </c:pt>
                <c:pt idx="140" formatCode="0.000">
                  <c:v>7.2000000000000028</c:v>
                </c:pt>
                <c:pt idx="141" formatCode="0.000">
                  <c:v>7.2700000000000031</c:v>
                </c:pt>
                <c:pt idx="142" formatCode="0.000">
                  <c:v>7.3400000000000034</c:v>
                </c:pt>
                <c:pt idx="143" formatCode="0.000">
                  <c:v>7.4100000000000037</c:v>
                </c:pt>
                <c:pt idx="144" formatCode="0.000">
                  <c:v>7.480000000000004</c:v>
                </c:pt>
                <c:pt idx="145" formatCode="0.000">
                  <c:v>7.5</c:v>
                </c:pt>
                <c:pt idx="146" formatCode="0.000">
                  <c:v>7.57</c:v>
                </c:pt>
                <c:pt idx="147" formatCode="0.000">
                  <c:v>7.6400000000000006</c:v>
                </c:pt>
                <c:pt idx="148" formatCode="0.000">
                  <c:v>7.7100000000000009</c:v>
                </c:pt>
                <c:pt idx="149" formatCode="0.000">
                  <c:v>7.7800000000000011</c:v>
                </c:pt>
                <c:pt idx="150" formatCode="0.000">
                  <c:v>7.8500000000000014</c:v>
                </c:pt>
                <c:pt idx="151" formatCode="0.000">
                  <c:v>7.9200000000000017</c:v>
                </c:pt>
                <c:pt idx="152" formatCode="0.000">
                  <c:v>8</c:v>
                </c:pt>
                <c:pt idx="153" formatCode="0.000">
                  <c:v>8.07</c:v>
                </c:pt>
                <c:pt idx="154" formatCode="0.000">
                  <c:v>8.14</c:v>
                </c:pt>
                <c:pt idx="155" formatCode="0.000">
                  <c:v>8.2100000000000009</c:v>
                </c:pt>
                <c:pt idx="156" formatCode="0.000">
                  <c:v>8.2800000000000011</c:v>
                </c:pt>
                <c:pt idx="157" formatCode="0.000">
                  <c:v>8.3500000000000014</c:v>
                </c:pt>
                <c:pt idx="158" formatCode="0.000">
                  <c:v>8.4200000000000017</c:v>
                </c:pt>
                <c:pt idx="159" formatCode="0.000">
                  <c:v>8.490000000000002</c:v>
                </c:pt>
                <c:pt idx="160" formatCode="0.000">
                  <c:v>8.5</c:v>
                </c:pt>
                <c:pt idx="161" formatCode="0.000">
                  <c:v>8.57</c:v>
                </c:pt>
                <c:pt idx="162" formatCode="0.000">
                  <c:v>8.64</c:v>
                </c:pt>
                <c:pt idx="163" formatCode="0.000">
                  <c:v>8.7100000000000009</c:v>
                </c:pt>
                <c:pt idx="164" formatCode="0.000">
                  <c:v>8.7800000000000011</c:v>
                </c:pt>
                <c:pt idx="165" formatCode="0.000">
                  <c:v>8.8500000000000014</c:v>
                </c:pt>
                <c:pt idx="166" formatCode="0.000">
                  <c:v>8.9200000000000017</c:v>
                </c:pt>
                <c:pt idx="167" formatCode="0.000">
                  <c:v>8.990000000000002</c:v>
                </c:pt>
                <c:pt idx="168" formatCode="0.000">
                  <c:v>9.0600000000000023</c:v>
                </c:pt>
                <c:pt idx="169" formatCode="0.000">
                  <c:v>9.1300000000000026</c:v>
                </c:pt>
                <c:pt idx="170" formatCode="0.000">
                  <c:v>9.2000000000000028</c:v>
                </c:pt>
                <c:pt idx="171" formatCode="0.000">
                  <c:v>9.2700000000000031</c:v>
                </c:pt>
                <c:pt idx="172" formatCode="0.000">
                  <c:v>9.3400000000000034</c:v>
                </c:pt>
                <c:pt idx="173" formatCode="0.000">
                  <c:v>9.4100000000000037</c:v>
                </c:pt>
                <c:pt idx="174" formatCode="0.000">
                  <c:v>9.480000000000004</c:v>
                </c:pt>
                <c:pt idx="175" formatCode="0.000">
                  <c:v>9.5500000000000043</c:v>
                </c:pt>
                <c:pt idx="176" formatCode="0.000">
                  <c:v>9.6200000000000045</c:v>
                </c:pt>
                <c:pt idx="177" formatCode="0.000">
                  <c:v>9.6900000000000048</c:v>
                </c:pt>
                <c:pt idx="178" formatCode="0.000">
                  <c:v>9.7600000000000051</c:v>
                </c:pt>
                <c:pt idx="179" formatCode="0.000">
                  <c:v>9.8300000000000054</c:v>
                </c:pt>
                <c:pt idx="180" formatCode="0.000">
                  <c:v>9.9000000000000057</c:v>
                </c:pt>
                <c:pt idx="181" formatCode="0.000">
                  <c:v>9.970000000000006</c:v>
                </c:pt>
                <c:pt idx="182" formatCode="0.000">
                  <c:v>10</c:v>
                </c:pt>
                <c:pt idx="183" formatCode="0.000">
                  <c:v>10.07</c:v>
                </c:pt>
                <c:pt idx="184" formatCode="0.000">
                  <c:v>10.14</c:v>
                </c:pt>
                <c:pt idx="185" formatCode="0.000">
                  <c:v>10.210000000000001</c:v>
                </c:pt>
                <c:pt idx="186" formatCode="0.000">
                  <c:v>10.280000000000001</c:v>
                </c:pt>
                <c:pt idx="187" formatCode="0.000">
                  <c:v>10.350000000000001</c:v>
                </c:pt>
                <c:pt idx="188" formatCode="0.000">
                  <c:v>10.420000000000002</c:v>
                </c:pt>
                <c:pt idx="189" formatCode="0.000">
                  <c:v>10.490000000000002</c:v>
                </c:pt>
                <c:pt idx="190" formatCode="0.000">
                  <c:v>10.560000000000002</c:v>
                </c:pt>
                <c:pt idx="191" formatCode="0.000">
                  <c:v>10.630000000000003</c:v>
                </c:pt>
                <c:pt idx="192" formatCode="0.000">
                  <c:v>10.700000000000003</c:v>
                </c:pt>
                <c:pt idx="193" formatCode="0.000">
                  <c:v>10.770000000000003</c:v>
                </c:pt>
                <c:pt idx="194" formatCode="0.000">
                  <c:v>10.840000000000003</c:v>
                </c:pt>
                <c:pt idx="195" formatCode="0.000">
                  <c:v>10.910000000000004</c:v>
                </c:pt>
                <c:pt idx="196" formatCode="0.000">
                  <c:v>10.980000000000004</c:v>
                </c:pt>
                <c:pt idx="197" formatCode="0.000">
                  <c:v>11.050000000000004</c:v>
                </c:pt>
                <c:pt idx="198" formatCode="0.000">
                  <c:v>11.120000000000005</c:v>
                </c:pt>
                <c:pt idx="199" formatCode="0.000">
                  <c:v>11.190000000000005</c:v>
                </c:pt>
                <c:pt idx="200" formatCode="0.000">
                  <c:v>11.260000000000005</c:v>
                </c:pt>
                <c:pt idx="201" formatCode="0.000">
                  <c:v>11.330000000000005</c:v>
                </c:pt>
                <c:pt idx="202" formatCode="0.000">
                  <c:v>11.400000000000006</c:v>
                </c:pt>
                <c:pt idx="203" formatCode="0.000">
                  <c:v>11.470000000000006</c:v>
                </c:pt>
                <c:pt idx="204" formatCode="0.000">
                  <c:v>11.540000000000006</c:v>
                </c:pt>
                <c:pt idx="205" formatCode="0.000">
                  <c:v>11.610000000000007</c:v>
                </c:pt>
                <c:pt idx="206" formatCode="0.000">
                  <c:v>11.680000000000007</c:v>
                </c:pt>
                <c:pt idx="207" formatCode="0.000">
                  <c:v>11.750000000000007</c:v>
                </c:pt>
                <c:pt idx="208" formatCode="0.000">
                  <c:v>11.820000000000007</c:v>
                </c:pt>
                <c:pt idx="209" formatCode="0.000">
                  <c:v>11.890000000000008</c:v>
                </c:pt>
                <c:pt idx="210" formatCode="0.000">
                  <c:v>11.960000000000008</c:v>
                </c:pt>
                <c:pt idx="211" formatCode="0.000">
                  <c:v>12.030000000000008</c:v>
                </c:pt>
                <c:pt idx="212" formatCode="0.000">
                  <c:v>12.100000000000009</c:v>
                </c:pt>
                <c:pt idx="213" formatCode="0.000">
                  <c:v>12.170000000000009</c:v>
                </c:pt>
                <c:pt idx="214" formatCode="0.000">
                  <c:v>12.240000000000009</c:v>
                </c:pt>
                <c:pt idx="215" formatCode="0.000">
                  <c:v>12.310000000000009</c:v>
                </c:pt>
                <c:pt idx="216" formatCode="0.000">
                  <c:v>12.38000000000001</c:v>
                </c:pt>
                <c:pt idx="217" formatCode="0.000">
                  <c:v>12.45000000000001</c:v>
                </c:pt>
                <c:pt idx="218" formatCode="0.000">
                  <c:v>12.5</c:v>
                </c:pt>
                <c:pt idx="219" formatCode="0.000">
                  <c:v>12.57</c:v>
                </c:pt>
                <c:pt idx="220" formatCode="0.000">
                  <c:v>12.64</c:v>
                </c:pt>
                <c:pt idx="221" formatCode="0.000">
                  <c:v>12.71</c:v>
                </c:pt>
                <c:pt idx="222" formatCode="0.000">
                  <c:v>12.780000000000001</c:v>
                </c:pt>
                <c:pt idx="223" formatCode="0.000">
                  <c:v>12.850000000000001</c:v>
                </c:pt>
                <c:pt idx="224" formatCode="0.000">
                  <c:v>12.920000000000002</c:v>
                </c:pt>
                <c:pt idx="225" formatCode="0.000">
                  <c:v>12.990000000000002</c:v>
                </c:pt>
                <c:pt idx="226" formatCode="0.000">
                  <c:v>13.060000000000002</c:v>
                </c:pt>
                <c:pt idx="227" formatCode="0.000">
                  <c:v>13.130000000000003</c:v>
                </c:pt>
                <c:pt idx="228" formatCode="0.000">
                  <c:v>13.200000000000003</c:v>
                </c:pt>
                <c:pt idx="229" formatCode="0.000">
                  <c:v>13.270000000000003</c:v>
                </c:pt>
                <c:pt idx="230" formatCode="0.000">
                  <c:v>13.340000000000003</c:v>
                </c:pt>
                <c:pt idx="231" formatCode="0.000">
                  <c:v>13.410000000000004</c:v>
                </c:pt>
                <c:pt idx="232" formatCode="0.000">
                  <c:v>13.480000000000004</c:v>
                </c:pt>
                <c:pt idx="233" formatCode="0.000">
                  <c:v>13.550000000000004</c:v>
                </c:pt>
                <c:pt idx="234" formatCode="0.000">
                  <c:v>13.620000000000005</c:v>
                </c:pt>
                <c:pt idx="235" formatCode="0.000">
                  <c:v>13.690000000000005</c:v>
                </c:pt>
                <c:pt idx="236" formatCode="0.000">
                  <c:v>13.760000000000005</c:v>
                </c:pt>
                <c:pt idx="237" formatCode="0.000">
                  <c:v>13.830000000000005</c:v>
                </c:pt>
                <c:pt idx="238" formatCode="0.000">
                  <c:v>13.900000000000006</c:v>
                </c:pt>
                <c:pt idx="239" formatCode="0.000">
                  <c:v>13.970000000000006</c:v>
                </c:pt>
                <c:pt idx="240" formatCode="0.000">
                  <c:v>14.040000000000006</c:v>
                </c:pt>
              </c:numCache>
            </c:numRef>
          </c:xVal>
          <c:yVal>
            <c:numRef>
              <c:f>'Antilog Ref.int alla (4)'!$L$24:$L$264</c:f>
              <c:numCache>
                <c:formatCode>0.0</c:formatCode>
                <c:ptCount val="241"/>
                <c:pt idx="0">
                  <c:v>17.121862369457933</c:v>
                </c:pt>
                <c:pt idx="1">
                  <c:v>16.644896259885918</c:v>
                </c:pt>
                <c:pt idx="2">
                  <c:v>16.204123075770461</c:v>
                </c:pt>
                <c:pt idx="3">
                  <c:v>15.795221657078811</c:v>
                </c:pt>
                <c:pt idx="4">
                  <c:v>15.414557894997591</c:v>
                </c:pt>
                <c:pt idx="5">
                  <c:v>15.059050620754167</c:v>
                </c:pt>
                <c:pt idx="6">
                  <c:v>14.726068127646382</c:v>
                </c:pt>
                <c:pt idx="7">
                  <c:v>14.413347392106541</c:v>
                </c:pt>
                <c:pt idx="8">
                  <c:v>14.118930338841388</c:v>
                </c:pt>
                <c:pt idx="9">
                  <c:v>13.841113059879181</c:v>
                </c:pt>
                <c:pt idx="10">
                  <c:v>13.578404989042221</c:v>
                </c:pt>
                <c:pt idx="11">
                  <c:v>13.329495806283765</c:v>
                </c:pt>
                <c:pt idx="12">
                  <c:v>13.093228401030267</c:v>
                </c:pt>
                <c:pt idx="13">
                  <c:v>12.868576626778646</c:v>
                </c:pt>
                <c:pt idx="14">
                  <c:v>12.654626875562254</c:v>
                </c:pt>
                <c:pt idx="15">
                  <c:v>12.450562721146527</c:v>
                </c:pt>
                <c:pt idx="16">
                  <c:v>12.293934497090996</c:v>
                </c:pt>
                <c:pt idx="17">
                  <c:v>12.142822535546408</c:v>
                </c:pt>
                <c:pt idx="18">
                  <c:v>11.996913271821901</c:v>
                </c:pt>
                <c:pt idx="19">
                  <c:v>11.855917449132875</c:v>
                </c:pt>
                <c:pt idx="20">
                  <c:v>11.71956775314465</c:v>
                </c:pt>
                <c:pt idx="21">
                  <c:v>11.58761672155387</c:v>
                </c:pt>
                <c:pt idx="22">
                  <c:v>11.459834891727793</c:v>
                </c:pt>
                <c:pt idx="23">
                  <c:v>11.336009155039102</c:v>
                </c:pt>
                <c:pt idx="24">
                  <c:v>11.215941291203515</c:v>
                </c:pt>
                <c:pt idx="25">
                  <c:v>11.099446659825265</c:v>
                </c:pt>
                <c:pt idx="26">
                  <c:v>10.986353029620322</c:v>
                </c:pt>
                <c:pt idx="27">
                  <c:v>10.876499528532925</c:v>
                </c:pt>
                <c:pt idx="28">
                  <c:v>10.769735700276655</c:v>
                </c:pt>
                <c:pt idx="29">
                  <c:v>10.665920654792414</c:v>
                </c:pt>
                <c:pt idx="30">
                  <c:v>10.564922301780298</c:v>
                </c:pt>
                <c:pt idx="31">
                  <c:v>10.466616657880895</c:v>
                </c:pt>
                <c:pt idx="32">
                  <c:v>10.37088721929322</c:v>
                </c:pt>
                <c:pt idx="33">
                  <c:v>10.277624392654717</c:v>
                </c:pt>
                <c:pt idx="34">
                  <c:v>10.186724977900813</c:v>
                </c:pt>
                <c:pt idx="35">
                  <c:v>10.098091697589965</c:v>
                </c:pt>
                <c:pt idx="36">
                  <c:v>9.9691914070129357</c:v>
                </c:pt>
                <c:pt idx="37">
                  <c:v>9.8448959755848637</c:v>
                </c:pt>
                <c:pt idx="38">
                  <c:v>9.7249399753170422</c:v>
                </c:pt>
                <c:pt idx="39">
                  <c:v>9.6090788366682833</c:v>
                </c:pt>
                <c:pt idx="40">
                  <c:v>9.497086791533544</c:v>
                </c:pt>
                <c:pt idx="41">
                  <c:v>9.3887550585468844</c:v>
                </c:pt>
                <c:pt idx="42">
                  <c:v>9.2158172705867027</c:v>
                </c:pt>
                <c:pt idx="43">
                  <c:v>9.0517037320224976</c:v>
                </c:pt>
                <c:pt idx="44">
                  <c:v>8.8654081374509683</c:v>
                </c:pt>
                <c:pt idx="45">
                  <c:v>8.718286087332368</c:v>
                </c:pt>
                <c:pt idx="46">
                  <c:v>8.5779496752624578</c:v>
                </c:pt>
                <c:pt idx="47">
                  <c:v>8.4438972365007388</c:v>
                </c:pt>
                <c:pt idx="48">
                  <c:v>8.3156773553257395</c:v>
                </c:pt>
                <c:pt idx="49">
                  <c:v>8.1928825861756316</c:v>
                </c:pt>
                <c:pt idx="50">
                  <c:v>8.075144106680165</c:v>
                </c:pt>
                <c:pt idx="51">
                  <c:v>7.9621271435512737</c:v>
                </c:pt>
                <c:pt idx="52">
                  <c:v>7.8112606402850702</c:v>
                </c:pt>
                <c:pt idx="53">
                  <c:v>7.6484895235330042</c:v>
                </c:pt>
                <c:pt idx="54">
                  <c:v>7.5137693474169263</c:v>
                </c:pt>
                <c:pt idx="55">
                  <c:v>7.3856321963611196</c:v>
                </c:pt>
                <c:pt idx="56">
                  <c:v>7.263563342025023</c:v>
                </c:pt>
                <c:pt idx="57">
                  <c:v>7.1963550899276516</c:v>
                </c:pt>
                <c:pt idx="58">
                  <c:v>7.0829106110933813</c:v>
                </c:pt>
                <c:pt idx="59">
                  <c:v>6.9744439611186548</c:v>
                </c:pt>
                <c:pt idx="60">
                  <c:v>6.813221949598101</c:v>
                </c:pt>
                <c:pt idx="61">
                  <c:v>6.7160246877047198</c:v>
                </c:pt>
                <c:pt idx="62">
                  <c:v>6.6226975016083509</c:v>
                </c:pt>
                <c:pt idx="63">
                  <c:v>6.5329924062050049</c:v>
                </c:pt>
                <c:pt idx="64">
                  <c:v>6.4832706591684346</c:v>
                </c:pt>
                <c:pt idx="65">
                  <c:v>6.3988075482216056</c:v>
                </c:pt>
                <c:pt idx="66">
                  <c:v>6.3174225191006386</c:v>
                </c:pt>
                <c:pt idx="67">
                  <c:v>6.195320629868144</c:v>
                </c:pt>
                <c:pt idx="68">
                  <c:v>6.1210543042917216</c:v>
                </c:pt>
                <c:pt idx="69">
                  <c:v>6.0492830466648622</c:v>
                </c:pt>
                <c:pt idx="70">
                  <c:v>5.9798714228665641</c:v>
                </c:pt>
                <c:pt idx="71">
                  <c:v>5.941218421415658</c:v>
                </c:pt>
                <c:pt idx="72">
                  <c:v>5.8752649751781867</c:v>
                </c:pt>
                <c:pt idx="73">
                  <c:v>5.8113667739693522</c:v>
                </c:pt>
                <c:pt idx="74">
                  <c:v>5.7148609480173418</c:v>
                </c:pt>
                <c:pt idx="75">
                  <c:v>5.65578874492879</c:v>
                </c:pt>
                <c:pt idx="76">
                  <c:v>5.5984329911211361</c:v>
                </c:pt>
                <c:pt idx="77">
                  <c:v>5.5427128719827454</c:v>
                </c:pt>
                <c:pt idx="78">
                  <c:v>5.4885527815196031</c:v>
                </c:pt>
                <c:pt idx="79">
                  <c:v>5.4358818994206404</c:v>
                </c:pt>
                <c:pt idx="80">
                  <c:v>5.3846338092991299</c:v>
                </c:pt>
                <c:pt idx="81">
                  <c:v>5.3347461534589158</c:v>
                </c:pt>
                <c:pt idx="82">
                  <c:v>5.2861603201298326</c:v>
                </c:pt>
                <c:pt idx="83">
                  <c:v>5.2388211596271237</c:v>
                </c:pt>
                <c:pt idx="84">
                  <c:v>5.1926767263287523</c:v>
                </c:pt>
                <c:pt idx="85">
                  <c:v>5.1604206415690941</c:v>
                </c:pt>
                <c:pt idx="86">
                  <c:v>5.1162119006912761</c:v>
                </c:pt>
                <c:pt idx="87">
                  <c:v>5.0730712510862412</c:v>
                </c:pt>
                <c:pt idx="88">
                  <c:v>5.030956747895214</c:v>
                </c:pt>
                <c:pt idx="89">
                  <c:v>4.9898287079666774</c:v>
                </c:pt>
                <c:pt idx="90">
                  <c:v>4.9496495557634423</c:v>
                </c:pt>
                <c:pt idx="91">
                  <c:v>4.9103836818931974</c:v>
                </c:pt>
                <c:pt idx="92">
                  <c:v>4.871997313059401</c:v>
                </c:pt>
                <c:pt idx="93">
                  <c:v>4.866583452647447</c:v>
                </c:pt>
                <c:pt idx="94">
                  <c:v>4.8291630740353808</c:v>
                </c:pt>
                <c:pt idx="95">
                  <c:v>4.7925554676933553</c:v>
                </c:pt>
                <c:pt idx="96">
                  <c:v>4.7567318941555587</c:v>
                </c:pt>
                <c:pt idx="97">
                  <c:v>4.7216650114023579</c:v>
                </c:pt>
                <c:pt idx="98">
                  <c:v>4.6873287888757096</c:v>
                </c:pt>
                <c:pt idx="99">
                  <c:v>4.653698427865141</c:v>
                </c:pt>
                <c:pt idx="100">
                  <c:v>4.6160977740141007</c:v>
                </c:pt>
                <c:pt idx="101">
                  <c:v>4.5839017618735198</c:v>
                </c:pt>
                <c:pt idx="102">
                  <c:v>4.5523408996894492</c:v>
                </c:pt>
                <c:pt idx="103">
                  <c:v>4.5213947628027489</c:v>
                </c:pt>
                <c:pt idx="104">
                  <c:v>4.4910438308711287</c:v>
                </c:pt>
                <c:pt idx="105">
                  <c:v>4.4612694371417794</c:v>
                </c:pt>
                <c:pt idx="106">
                  <c:v>4.4320537211544666</c:v>
                </c:pt>
                <c:pt idx="107">
                  <c:v>4.4033795846044548</c:v>
                </c:pt>
                <c:pt idx="108">
                  <c:v>4.3752306501190334</c:v>
                </c:pt>
                <c:pt idx="109">
                  <c:v>4.3475912227232225</c:v>
                </c:pt>
                <c:pt idx="110">
                  <c:v>4.3204462537899619</c:v>
                </c:pt>
                <c:pt idx="111">
                  <c:v>4.293781307287845</c:v>
                </c:pt>
                <c:pt idx="112">
                  <c:v>4.2675825281554731</c:v>
                </c:pt>
                <c:pt idx="113">
                  <c:v>4.2418366126460194</c:v>
                </c:pt>
                <c:pt idx="114">
                  <c:v>4.2165307804987231</c:v>
                </c:pt>
                <c:pt idx="115">
                  <c:v>4.2093796434711255</c:v>
                </c:pt>
                <c:pt idx="116">
                  <c:v>4.1846216511881256</c:v>
                </c:pt>
                <c:pt idx="117">
                  <c:v>4.1602763585019353</c:v>
                </c:pt>
                <c:pt idx="118">
                  <c:v>4.1363325294376398</c:v>
                </c:pt>
                <c:pt idx="119">
                  <c:v>4.1127793500167193</c:v>
                </c:pt>
                <c:pt idx="120">
                  <c:v>4.0896064081393853</c:v>
                </c:pt>
                <c:pt idx="121">
                  <c:v>4.0668036746252412</c:v>
                </c:pt>
                <c:pt idx="122">
                  <c:v>4.044361485334333</c:v>
                </c:pt>
                <c:pt idx="123">
                  <c:v>4.0222705242966388</c:v>
                </c:pt>
                <c:pt idx="124">
                  <c:v>4.0005218077835325</c:v>
                </c:pt>
                <c:pt idx="125">
                  <c:v>3.9791066692597328</c:v>
                </c:pt>
                <c:pt idx="126">
                  <c:v>3.9580167451588482</c:v>
                </c:pt>
                <c:pt idx="127">
                  <c:v>3.9372439614298269</c:v>
                </c:pt>
                <c:pt idx="128">
                  <c:v>3.9167805208054465</c:v>
                </c:pt>
                <c:pt idx="129">
                  <c:v>3.8966188907475514</c:v>
                </c:pt>
                <c:pt idx="130">
                  <c:v>3.8909128347932875</c:v>
                </c:pt>
                <c:pt idx="131">
                  <c:v>3.8711285850769119</c:v>
                </c:pt>
                <c:pt idx="132">
                  <c:v>3.8516298625426515</c:v>
                </c:pt>
                <c:pt idx="133">
                  <c:v>3.8324099272022583</c:v>
                </c:pt>
                <c:pt idx="134">
                  <c:v>3.8134622588561964</c:v>
                </c:pt>
                <c:pt idx="135">
                  <c:v>3.7947805479835348</c:v>
                </c:pt>
                <c:pt idx="136">
                  <c:v>3.7763586870885177</c:v>
                </c:pt>
                <c:pt idx="137">
                  <c:v>3.7581907624770259</c:v>
                </c:pt>
                <c:pt idx="138">
                  <c:v>3.7402710464379574</c:v>
                </c:pt>
                <c:pt idx="139">
                  <c:v>3.7225939898061697</c:v>
                </c:pt>
                <c:pt idx="140">
                  <c:v>3.7051542148852104</c:v>
                </c:pt>
                <c:pt idx="141">
                  <c:v>3.6879465087094592</c:v>
                </c:pt>
                <c:pt idx="142">
                  <c:v>3.6709658166266212</c:v>
                </c:pt>
                <c:pt idx="143">
                  <c:v>3.6542072361827516</c:v>
                </c:pt>
                <c:pt idx="144">
                  <c:v>3.6376660112931223</c:v>
                </c:pt>
                <c:pt idx="145">
                  <c:v>3.6329792201878264</c:v>
                </c:pt>
                <c:pt idx="146">
                  <c:v>3.6167106899031127</c:v>
                </c:pt>
                <c:pt idx="147">
                  <c:v>3.6006491643717586</c:v>
                </c:pt>
                <c:pt idx="148">
                  <c:v>3.5847903306440019</c:v>
                </c:pt>
                <c:pt idx="149">
                  <c:v>3.5691300000420059</c:v>
                </c:pt>
                <c:pt idx="150">
                  <c:v>3.5536641036036318</c:v>
                </c:pt>
                <c:pt idx="151">
                  <c:v>3.5383886877284416</c:v>
                </c:pt>
                <c:pt idx="152">
                  <c:v>3.5211593870062616</c:v>
                </c:pt>
                <c:pt idx="153">
                  <c:v>3.5062793424338907</c:v>
                </c:pt>
                <c:pt idx="154">
                  <c:v>3.4915780584736824</c:v>
                </c:pt>
                <c:pt idx="155">
                  <c:v>3.4770520170858479</c:v>
                </c:pt>
                <c:pt idx="156">
                  <c:v>3.462697796022828</c:v>
                </c:pt>
                <c:pt idx="157">
                  <c:v>3.4485120655089179</c:v>
                </c:pt>
                <c:pt idx="158">
                  <c:v>3.4344915850592996</c:v>
                </c:pt>
                <c:pt idx="159">
                  <c:v>3.4206332004316056</c:v>
                </c:pt>
                <c:pt idx="160">
                  <c:v>3.418666483429774</c:v>
                </c:pt>
                <c:pt idx="161">
                  <c:v>3.4049895955860174</c:v>
                </c:pt>
                <c:pt idx="162">
                  <c:v>3.3914683214514088</c:v>
                </c:pt>
                <c:pt idx="163">
                  <c:v>3.3780997593562936</c:v>
                </c:pt>
                <c:pt idx="164">
                  <c:v>3.3648810825210904</c:v>
                </c:pt>
                <c:pt idx="165">
                  <c:v>3.3518095365947898</c:v>
                </c:pt>
                <c:pt idx="166">
                  <c:v>3.3388824372914798</c:v>
                </c:pt>
                <c:pt idx="167">
                  <c:v>3.3260971681203313</c:v>
                </c:pt>
                <c:pt idx="168">
                  <c:v>3.3134511782046965</c:v>
                </c:pt>
                <c:pt idx="169">
                  <c:v>3.300941980186241</c:v>
                </c:pt>
                <c:pt idx="170">
                  <c:v>3.2885671482101997</c:v>
                </c:pt>
                <c:pt idx="171">
                  <c:v>3.2763243159880902</c:v>
                </c:pt>
                <c:pt idx="172">
                  <c:v>3.2642111749343856</c:v>
                </c:pt>
                <c:pt idx="173">
                  <c:v>3.2522254723738397</c:v>
                </c:pt>
                <c:pt idx="174">
                  <c:v>3.2403650098163177</c:v>
                </c:pt>
                <c:pt idx="175">
                  <c:v>3.2286276412961601</c:v>
                </c:pt>
                <c:pt idx="176">
                  <c:v>3.2170112717732398</c:v>
                </c:pt>
                <c:pt idx="177">
                  <c:v>3.2055138555930287</c:v>
                </c:pt>
                <c:pt idx="178">
                  <c:v>3.194133395003123</c:v>
                </c:pt>
                <c:pt idx="179">
                  <c:v>3.1828679387237928</c:v>
                </c:pt>
                <c:pt idx="180">
                  <c:v>3.1717155805702517</c:v>
                </c:pt>
                <c:pt idx="181">
                  <c:v>3.1606744581244528</c:v>
                </c:pt>
                <c:pt idx="182">
                  <c:v>3.155976147774703</c:v>
                </c:pt>
                <c:pt idx="183">
                  <c:v>3.1450907867229208</c:v>
                </c:pt>
                <c:pt idx="184">
                  <c:v>3.134312312804262</c:v>
                </c:pt>
                <c:pt idx="185">
                  <c:v>3.1236390042098718</c:v>
                </c:pt>
                <c:pt idx="186">
                  <c:v>3.1130691775592756</c:v>
                </c:pt>
                <c:pt idx="187">
                  <c:v>3.1026011868070595</c:v>
                </c:pt>
                <c:pt idx="188">
                  <c:v>3.0922334221872898</c:v>
                </c:pt>
                <c:pt idx="189">
                  <c:v>3.0819643091941189</c:v>
                </c:pt>
                <c:pt idx="190">
                  <c:v>3.0717923075971472</c:v>
                </c:pt>
                <c:pt idx="191">
                  <c:v>3.0617159104901184</c:v>
                </c:pt>
                <c:pt idx="192">
                  <c:v>3.0517336433716644</c:v>
                </c:pt>
                <c:pt idx="193">
                  <c:v>3.0418440632567947</c:v>
                </c:pt>
                <c:pt idx="194">
                  <c:v>3.0320457578179489</c:v>
                </c:pt>
                <c:pt idx="195">
                  <c:v>3.0223373445544444</c:v>
                </c:pt>
                <c:pt idx="196">
                  <c:v>3.0127174699892247</c:v>
                </c:pt>
                <c:pt idx="197">
                  <c:v>3.0031848088918527</c:v>
                </c:pt>
                <c:pt idx="198">
                  <c:v>2.9937380635267412</c:v>
                </c:pt>
                <c:pt idx="199">
                  <c:v>2.9843759629256623</c:v>
                </c:pt>
                <c:pt idx="200">
                  <c:v>2.9750972621836063</c:v>
                </c:pt>
                <c:pt idx="201">
                  <c:v>2.9659007417771268</c:v>
                </c:pt>
                <c:pt idx="202">
                  <c:v>2.9567852069043123</c:v>
                </c:pt>
                <c:pt idx="203">
                  <c:v>2.9477494868455851</c:v>
                </c:pt>
                <c:pt idx="204">
                  <c:v>2.9387924343445606</c:v>
                </c:pt>
                <c:pt idx="205">
                  <c:v>2.9299129250082245</c:v>
                </c:pt>
                <c:pt idx="206">
                  <c:v>2.9211098567257121</c:v>
                </c:pt>
                <c:pt idx="207">
                  <c:v>2.9123821491050306</c:v>
                </c:pt>
                <c:pt idx="208">
                  <c:v>2.9037287429270542</c:v>
                </c:pt>
                <c:pt idx="209">
                  <c:v>2.8951485996161845</c:v>
                </c:pt>
                <c:pt idx="210">
                  <c:v>2.886640700727074</c:v>
                </c:pt>
                <c:pt idx="211">
                  <c:v>2.8782040474468351</c:v>
                </c:pt>
                <c:pt idx="212">
                  <c:v>2.8698376601121973</c:v>
                </c:pt>
                <c:pt idx="213">
                  <c:v>2.8615405777410747</c:v>
                </c:pt>
                <c:pt idx="214">
                  <c:v>2.853311857578047</c:v>
                </c:pt>
                <c:pt idx="215">
                  <c:v>2.845150574653259</c:v>
                </c:pt>
                <c:pt idx="216">
                  <c:v>2.8370558213542862</c:v>
                </c:pt>
                <c:pt idx="217">
                  <c:v>2.8290267070105113</c:v>
                </c:pt>
                <c:pt idx="218">
                  <c:v>2.8233313275957772</c:v>
                </c:pt>
                <c:pt idx="219">
                  <c:v>2.8154127124387389</c:v>
                </c:pt>
                <c:pt idx="220">
                  <c:v>2.8075574009457274</c:v>
                </c:pt>
                <c:pt idx="221">
                  <c:v>2.7997645619308642</c:v>
                </c:pt>
                <c:pt idx="222">
                  <c:v>2.7920333793467402</c:v>
                </c:pt>
                <c:pt idx="223">
                  <c:v>2.7843630519325391</c:v>
                </c:pt>
                <c:pt idx="224">
                  <c:v>2.7767527928720894</c:v>
                </c:pt>
                <c:pt idx="225">
                  <c:v>2.7692018294615162</c:v>
                </c:pt>
                <c:pt idx="226">
                  <c:v>2.7617094027861864</c:v>
                </c:pt>
                <c:pt idx="227">
                  <c:v>2.754274767406629</c:v>
                </c:pt>
                <c:pt idx="228">
                  <c:v>2.7468971910531383</c:v>
                </c:pt>
                <c:pt idx="229">
                  <c:v>2.7395759543287936</c:v>
                </c:pt>
                <c:pt idx="230">
                  <c:v>2.7323103504206014</c:v>
                </c:pt>
                <c:pt idx="231">
                  <c:v>2.7250996848185158</c:v>
                </c:pt>
                <c:pt idx="232">
                  <c:v>2.7179432750420731</c:v>
                </c:pt>
                <c:pt idx="233">
                  <c:v>2.7108404503744095</c:v>
                </c:pt>
                <c:pt idx="234">
                  <c:v>2.7037905516034146</c:v>
                </c:pt>
                <c:pt idx="235">
                  <c:v>2.6967929307698109</c:v>
                </c:pt>
                <c:pt idx="236">
                  <c:v>2.6898469509219249</c:v>
                </c:pt>
                <c:pt idx="237">
                  <c:v>2.6829519858769535</c:v>
                </c:pt>
                <c:pt idx="238">
                  <c:v>2.676107419988524</c:v>
                </c:pt>
                <c:pt idx="239">
                  <c:v>2.6693126479203344</c:v>
                </c:pt>
                <c:pt idx="240">
                  <c:v>2.6625670744257186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DC8-4238-934B-92F1FC95D7E3}"/>
            </c:ext>
          </c:extLst>
        </c:ser>
        <c:ser>
          <c:idx val="2"/>
          <c:order val="2"/>
          <c:tx>
            <c:strRef>
              <c:f>'Antilog Ref.int alla (4)'!$M$4</c:f>
              <c:strCache>
                <c:ptCount val="1"/>
                <c:pt idx="0">
                  <c:v>Reference curve upper limit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xVal>
            <c:numRef>
              <c:f>'Antilog Ref.int alla (4)'!$F$24:$F$264</c:f>
              <c:numCache>
                <c:formatCode>0.00</c:formatCode>
                <c:ptCount val="241"/>
                <c:pt idx="0">
                  <c:v>-0.36500000000000005</c:v>
                </c:pt>
                <c:pt idx="1">
                  <c:v>-0.34</c:v>
                </c:pt>
                <c:pt idx="2">
                  <c:v>-0.315</c:v>
                </c:pt>
                <c:pt idx="3">
                  <c:v>-0.28999999999999998</c:v>
                </c:pt>
                <c:pt idx="4">
                  <c:v>-0.26499999999999996</c:v>
                </c:pt>
                <c:pt idx="5">
                  <c:v>-0.23999999999999996</c:v>
                </c:pt>
                <c:pt idx="6">
                  <c:v>-0.21499999999999997</c:v>
                </c:pt>
                <c:pt idx="7">
                  <c:v>-0.18999999999999997</c:v>
                </c:pt>
                <c:pt idx="8">
                  <c:v>-0.16499999999999998</c:v>
                </c:pt>
                <c:pt idx="9">
                  <c:v>-0.13999999999999999</c:v>
                </c:pt>
                <c:pt idx="10">
                  <c:v>-0.11499999999999999</c:v>
                </c:pt>
                <c:pt idx="11">
                  <c:v>-0.09</c:v>
                </c:pt>
                <c:pt idx="12">
                  <c:v>-6.5000000000000002E-2</c:v>
                </c:pt>
                <c:pt idx="13">
                  <c:v>-0.04</c:v>
                </c:pt>
                <c:pt idx="14">
                  <c:v>-1.5000000000000001E-2</c:v>
                </c:pt>
                <c:pt idx="15" formatCode="0.000">
                  <c:v>0.01</c:v>
                </c:pt>
                <c:pt idx="16" formatCode="0.000">
                  <c:v>0.03</c:v>
                </c:pt>
                <c:pt idx="17" formatCode="0.000">
                  <c:v>0.05</c:v>
                </c:pt>
                <c:pt idx="18" formatCode="0.000">
                  <c:v>7.0000000000000007E-2</c:v>
                </c:pt>
                <c:pt idx="19" formatCode="0.000">
                  <c:v>9.0000000000000011E-2</c:v>
                </c:pt>
                <c:pt idx="20" formatCode="0.000">
                  <c:v>0.11000000000000001</c:v>
                </c:pt>
                <c:pt idx="21" formatCode="0.000">
                  <c:v>0.13</c:v>
                </c:pt>
                <c:pt idx="22" formatCode="0.000">
                  <c:v>0.15</c:v>
                </c:pt>
                <c:pt idx="23" formatCode="0.000">
                  <c:v>0.16999999999999998</c:v>
                </c:pt>
                <c:pt idx="24" formatCode="0.000">
                  <c:v>0.18999999999999997</c:v>
                </c:pt>
                <c:pt idx="25" formatCode="0.000">
                  <c:v>0.20999999999999996</c:v>
                </c:pt>
                <c:pt idx="26" formatCode="0.000">
                  <c:v>0.22999999999999995</c:v>
                </c:pt>
                <c:pt idx="27" formatCode="0.000">
                  <c:v>0.24999999999999994</c:v>
                </c:pt>
                <c:pt idx="28" formatCode="0.000">
                  <c:v>0.26999999999999996</c:v>
                </c:pt>
                <c:pt idx="29" formatCode="0.000">
                  <c:v>0.28999999999999998</c:v>
                </c:pt>
                <c:pt idx="30" formatCode="0.000">
                  <c:v>0.31</c:v>
                </c:pt>
                <c:pt idx="31" formatCode="0.000">
                  <c:v>0.33</c:v>
                </c:pt>
                <c:pt idx="32" formatCode="0.000">
                  <c:v>0.35000000000000003</c:v>
                </c:pt>
                <c:pt idx="33" formatCode="0.000">
                  <c:v>0.37000000000000005</c:v>
                </c:pt>
                <c:pt idx="34" formatCode="0.000">
                  <c:v>0.39000000000000007</c:v>
                </c:pt>
                <c:pt idx="35" formatCode="0.000">
                  <c:v>0.41000000000000009</c:v>
                </c:pt>
                <c:pt idx="36" formatCode="0.000">
                  <c:v>0.44000000000000006</c:v>
                </c:pt>
                <c:pt idx="37" formatCode="0.000">
                  <c:v>0.47000000000000008</c:v>
                </c:pt>
                <c:pt idx="38" formatCode="0.000">
                  <c:v>0.50000000000000011</c:v>
                </c:pt>
                <c:pt idx="39" formatCode="0.000">
                  <c:v>0.53000000000000014</c:v>
                </c:pt>
                <c:pt idx="40" formatCode="0.000">
                  <c:v>0.56000000000000016</c:v>
                </c:pt>
                <c:pt idx="41" formatCode="0.000">
                  <c:v>0.59000000000000019</c:v>
                </c:pt>
                <c:pt idx="42" formatCode="0.000">
                  <c:v>0.64000000000000024</c:v>
                </c:pt>
                <c:pt idx="43" formatCode="0.000">
                  <c:v>0.69000000000000028</c:v>
                </c:pt>
                <c:pt idx="44" formatCode="0.000">
                  <c:v>0.75</c:v>
                </c:pt>
                <c:pt idx="45" formatCode="0.000">
                  <c:v>0.8</c:v>
                </c:pt>
                <c:pt idx="46" formatCode="0.000">
                  <c:v>0.85000000000000009</c:v>
                </c:pt>
                <c:pt idx="47" formatCode="0.000">
                  <c:v>0.90000000000000013</c:v>
                </c:pt>
                <c:pt idx="48" formatCode="0.000">
                  <c:v>0.95000000000000018</c:v>
                </c:pt>
                <c:pt idx="49" formatCode="0.000">
                  <c:v>1.0000000000000002</c:v>
                </c:pt>
                <c:pt idx="50" formatCode="0.000">
                  <c:v>1.0500000000000003</c:v>
                </c:pt>
                <c:pt idx="51" formatCode="0.000">
                  <c:v>1.1000000000000003</c:v>
                </c:pt>
                <c:pt idx="52" formatCode="0.000">
                  <c:v>1.1700000000000004</c:v>
                </c:pt>
                <c:pt idx="53" formatCode="0.000">
                  <c:v>1.25</c:v>
                </c:pt>
                <c:pt idx="54" formatCode="0.000">
                  <c:v>1.32</c:v>
                </c:pt>
                <c:pt idx="55" formatCode="0.000">
                  <c:v>1.3900000000000001</c:v>
                </c:pt>
                <c:pt idx="56" formatCode="0.000">
                  <c:v>1.4600000000000002</c:v>
                </c:pt>
                <c:pt idx="57" formatCode="0.000">
                  <c:v>1.5</c:v>
                </c:pt>
                <c:pt idx="58" formatCode="0.000">
                  <c:v>1.57</c:v>
                </c:pt>
                <c:pt idx="59" formatCode="0.000">
                  <c:v>1.6400000000000001</c:v>
                </c:pt>
                <c:pt idx="60" formatCode="0.000">
                  <c:v>1.75</c:v>
                </c:pt>
                <c:pt idx="61" formatCode="0.000">
                  <c:v>1.82</c:v>
                </c:pt>
                <c:pt idx="62" formatCode="0.000">
                  <c:v>1.8900000000000001</c:v>
                </c:pt>
                <c:pt idx="63" formatCode="0.000">
                  <c:v>1.9600000000000002</c:v>
                </c:pt>
                <c:pt idx="64" formatCode="0.000">
                  <c:v>2</c:v>
                </c:pt>
                <c:pt idx="65" formatCode="0.000">
                  <c:v>2.0699999999999998</c:v>
                </c:pt>
                <c:pt idx="66" formatCode="0.000">
                  <c:v>2.1399999999999997</c:v>
                </c:pt>
                <c:pt idx="67" formatCode="0.000">
                  <c:v>2.25</c:v>
                </c:pt>
                <c:pt idx="68" formatCode="0.000">
                  <c:v>2.3199999999999998</c:v>
                </c:pt>
                <c:pt idx="69" formatCode="0.000">
                  <c:v>2.3899999999999997</c:v>
                </c:pt>
                <c:pt idx="70" formatCode="0.000">
                  <c:v>2.4599999999999995</c:v>
                </c:pt>
                <c:pt idx="71" formatCode="0.000">
                  <c:v>2.5</c:v>
                </c:pt>
                <c:pt idx="72" formatCode="0.000">
                  <c:v>2.57</c:v>
                </c:pt>
                <c:pt idx="73" formatCode="0.000">
                  <c:v>2.6399999999999997</c:v>
                </c:pt>
                <c:pt idx="74" formatCode="0.000">
                  <c:v>2.75</c:v>
                </c:pt>
                <c:pt idx="75" formatCode="0.000">
                  <c:v>2.82</c:v>
                </c:pt>
                <c:pt idx="76" formatCode="0.000">
                  <c:v>2.8899999999999997</c:v>
                </c:pt>
                <c:pt idx="77" formatCode="0.000">
                  <c:v>2.9599999999999995</c:v>
                </c:pt>
                <c:pt idx="78" formatCode="0.000">
                  <c:v>3.0299999999999994</c:v>
                </c:pt>
                <c:pt idx="79" formatCode="0.000">
                  <c:v>3.0999999999999992</c:v>
                </c:pt>
                <c:pt idx="80" formatCode="0.000">
                  <c:v>3.169999999999999</c:v>
                </c:pt>
                <c:pt idx="81" formatCode="0.000">
                  <c:v>3.2399999999999989</c:v>
                </c:pt>
                <c:pt idx="82" formatCode="0.000">
                  <c:v>3.3099999999999987</c:v>
                </c:pt>
                <c:pt idx="83" formatCode="0.000">
                  <c:v>3.3799999999999986</c:v>
                </c:pt>
                <c:pt idx="84" formatCode="0.000">
                  <c:v>3.4499999999999984</c:v>
                </c:pt>
                <c:pt idx="85" formatCode="0.000">
                  <c:v>3.5</c:v>
                </c:pt>
                <c:pt idx="86" formatCode="0.000">
                  <c:v>3.57</c:v>
                </c:pt>
                <c:pt idx="87" formatCode="0.000">
                  <c:v>3.6399999999999997</c:v>
                </c:pt>
                <c:pt idx="88" formatCode="0.000">
                  <c:v>3.7099999999999995</c:v>
                </c:pt>
                <c:pt idx="89" formatCode="0.000">
                  <c:v>3.7799999999999994</c:v>
                </c:pt>
                <c:pt idx="90" formatCode="0.000">
                  <c:v>3.8499999999999992</c:v>
                </c:pt>
                <c:pt idx="91" formatCode="0.000">
                  <c:v>3.919999999999999</c:v>
                </c:pt>
                <c:pt idx="92" formatCode="0.000">
                  <c:v>3.9899999999999989</c:v>
                </c:pt>
                <c:pt idx="93" formatCode="0.000">
                  <c:v>4</c:v>
                </c:pt>
                <c:pt idx="94" formatCode="0.000">
                  <c:v>4.07</c:v>
                </c:pt>
                <c:pt idx="95" formatCode="0.000">
                  <c:v>4.1400000000000006</c:v>
                </c:pt>
                <c:pt idx="96" formatCode="0.000">
                  <c:v>4.2100000000000009</c:v>
                </c:pt>
                <c:pt idx="97" formatCode="0.000">
                  <c:v>4.2800000000000011</c:v>
                </c:pt>
                <c:pt idx="98" formatCode="0.000">
                  <c:v>4.3500000000000014</c:v>
                </c:pt>
                <c:pt idx="99" formatCode="0.000">
                  <c:v>4.4200000000000017</c:v>
                </c:pt>
                <c:pt idx="100" formatCode="0.000">
                  <c:v>4.5</c:v>
                </c:pt>
                <c:pt idx="101" formatCode="0.000">
                  <c:v>4.57</c:v>
                </c:pt>
                <c:pt idx="102" formatCode="0.000">
                  <c:v>4.6400000000000006</c:v>
                </c:pt>
                <c:pt idx="103" formatCode="0.000">
                  <c:v>4.7100000000000009</c:v>
                </c:pt>
                <c:pt idx="104" formatCode="0.000">
                  <c:v>4.7800000000000011</c:v>
                </c:pt>
                <c:pt idx="105" formatCode="0.000">
                  <c:v>4.8500000000000014</c:v>
                </c:pt>
                <c:pt idx="106" formatCode="0.000">
                  <c:v>4.9200000000000017</c:v>
                </c:pt>
                <c:pt idx="107" formatCode="0.000">
                  <c:v>4.990000000000002</c:v>
                </c:pt>
                <c:pt idx="108" formatCode="0.000">
                  <c:v>5.0600000000000023</c:v>
                </c:pt>
                <c:pt idx="109" formatCode="0.000">
                  <c:v>5.1300000000000026</c:v>
                </c:pt>
                <c:pt idx="110" formatCode="0.000">
                  <c:v>5.2000000000000028</c:v>
                </c:pt>
                <c:pt idx="111" formatCode="0.000">
                  <c:v>5.2700000000000031</c:v>
                </c:pt>
                <c:pt idx="112" formatCode="0.000">
                  <c:v>5.3400000000000034</c:v>
                </c:pt>
                <c:pt idx="113" formatCode="0.000">
                  <c:v>5.4100000000000037</c:v>
                </c:pt>
                <c:pt idx="114" formatCode="0.000">
                  <c:v>5.480000000000004</c:v>
                </c:pt>
                <c:pt idx="115" formatCode="0.000">
                  <c:v>5.5</c:v>
                </c:pt>
                <c:pt idx="116" formatCode="0.000">
                  <c:v>5.57</c:v>
                </c:pt>
                <c:pt idx="117" formatCode="0.000">
                  <c:v>5.6400000000000006</c:v>
                </c:pt>
                <c:pt idx="118" formatCode="0.000">
                  <c:v>5.7100000000000009</c:v>
                </c:pt>
                <c:pt idx="119" formatCode="0.000">
                  <c:v>5.7800000000000011</c:v>
                </c:pt>
                <c:pt idx="120" formatCode="0.000">
                  <c:v>5.8500000000000014</c:v>
                </c:pt>
                <c:pt idx="121" formatCode="0.000">
                  <c:v>5.9200000000000017</c:v>
                </c:pt>
                <c:pt idx="122" formatCode="0.000">
                  <c:v>5.990000000000002</c:v>
                </c:pt>
                <c:pt idx="123" formatCode="0.000">
                  <c:v>6.0600000000000023</c:v>
                </c:pt>
                <c:pt idx="124" formatCode="0.000">
                  <c:v>6.1300000000000026</c:v>
                </c:pt>
                <c:pt idx="125" formatCode="0.000">
                  <c:v>6.2000000000000028</c:v>
                </c:pt>
                <c:pt idx="126" formatCode="0.000">
                  <c:v>6.2700000000000031</c:v>
                </c:pt>
                <c:pt idx="127" formatCode="0.000">
                  <c:v>6.3400000000000034</c:v>
                </c:pt>
                <c:pt idx="128" formatCode="0.000">
                  <c:v>6.4100000000000037</c:v>
                </c:pt>
                <c:pt idx="129" formatCode="0.000">
                  <c:v>6.480000000000004</c:v>
                </c:pt>
                <c:pt idx="130" formatCode="0.000">
                  <c:v>6.5</c:v>
                </c:pt>
                <c:pt idx="131" formatCode="0.000">
                  <c:v>6.57</c:v>
                </c:pt>
                <c:pt idx="132" formatCode="0.000">
                  <c:v>6.6400000000000006</c:v>
                </c:pt>
                <c:pt idx="133" formatCode="0.000">
                  <c:v>6.7100000000000009</c:v>
                </c:pt>
                <c:pt idx="134" formatCode="0.000">
                  <c:v>6.7800000000000011</c:v>
                </c:pt>
                <c:pt idx="135" formatCode="0.000">
                  <c:v>6.8500000000000014</c:v>
                </c:pt>
                <c:pt idx="136" formatCode="0.000">
                  <c:v>6.9200000000000017</c:v>
                </c:pt>
                <c:pt idx="137" formatCode="0.000">
                  <c:v>6.990000000000002</c:v>
                </c:pt>
                <c:pt idx="138" formatCode="0.000">
                  <c:v>7.0600000000000023</c:v>
                </c:pt>
                <c:pt idx="139" formatCode="0.000">
                  <c:v>7.1300000000000026</c:v>
                </c:pt>
                <c:pt idx="140" formatCode="0.000">
                  <c:v>7.2000000000000028</c:v>
                </c:pt>
                <c:pt idx="141" formatCode="0.000">
                  <c:v>7.2700000000000031</c:v>
                </c:pt>
                <c:pt idx="142" formatCode="0.000">
                  <c:v>7.3400000000000034</c:v>
                </c:pt>
                <c:pt idx="143" formatCode="0.000">
                  <c:v>7.4100000000000037</c:v>
                </c:pt>
                <c:pt idx="144" formatCode="0.000">
                  <c:v>7.480000000000004</c:v>
                </c:pt>
                <c:pt idx="145" formatCode="0.000">
                  <c:v>7.5</c:v>
                </c:pt>
                <c:pt idx="146" formatCode="0.000">
                  <c:v>7.57</c:v>
                </c:pt>
                <c:pt idx="147" formatCode="0.000">
                  <c:v>7.6400000000000006</c:v>
                </c:pt>
                <c:pt idx="148" formatCode="0.000">
                  <c:v>7.7100000000000009</c:v>
                </c:pt>
                <c:pt idx="149" formatCode="0.000">
                  <c:v>7.7800000000000011</c:v>
                </c:pt>
                <c:pt idx="150" formatCode="0.000">
                  <c:v>7.8500000000000014</c:v>
                </c:pt>
                <c:pt idx="151" formatCode="0.000">
                  <c:v>7.9200000000000017</c:v>
                </c:pt>
                <c:pt idx="152" formatCode="0.000">
                  <c:v>8</c:v>
                </c:pt>
                <c:pt idx="153" formatCode="0.000">
                  <c:v>8.07</c:v>
                </c:pt>
                <c:pt idx="154" formatCode="0.000">
                  <c:v>8.14</c:v>
                </c:pt>
                <c:pt idx="155" formatCode="0.000">
                  <c:v>8.2100000000000009</c:v>
                </c:pt>
                <c:pt idx="156" formatCode="0.000">
                  <c:v>8.2800000000000011</c:v>
                </c:pt>
                <c:pt idx="157" formatCode="0.000">
                  <c:v>8.3500000000000014</c:v>
                </c:pt>
                <c:pt idx="158" formatCode="0.000">
                  <c:v>8.4200000000000017</c:v>
                </c:pt>
                <c:pt idx="159" formatCode="0.000">
                  <c:v>8.490000000000002</c:v>
                </c:pt>
                <c:pt idx="160" formatCode="0.000">
                  <c:v>8.5</c:v>
                </c:pt>
                <c:pt idx="161" formatCode="0.000">
                  <c:v>8.57</c:v>
                </c:pt>
                <c:pt idx="162" formatCode="0.000">
                  <c:v>8.64</c:v>
                </c:pt>
                <c:pt idx="163" formatCode="0.000">
                  <c:v>8.7100000000000009</c:v>
                </c:pt>
                <c:pt idx="164" formatCode="0.000">
                  <c:v>8.7800000000000011</c:v>
                </c:pt>
                <c:pt idx="165" formatCode="0.000">
                  <c:v>8.8500000000000014</c:v>
                </c:pt>
                <c:pt idx="166" formatCode="0.000">
                  <c:v>8.9200000000000017</c:v>
                </c:pt>
                <c:pt idx="167" formatCode="0.000">
                  <c:v>8.990000000000002</c:v>
                </c:pt>
                <c:pt idx="168" formatCode="0.000">
                  <c:v>9.0600000000000023</c:v>
                </c:pt>
                <c:pt idx="169" formatCode="0.000">
                  <c:v>9.1300000000000026</c:v>
                </c:pt>
                <c:pt idx="170" formatCode="0.000">
                  <c:v>9.2000000000000028</c:v>
                </c:pt>
                <c:pt idx="171" formatCode="0.000">
                  <c:v>9.2700000000000031</c:v>
                </c:pt>
                <c:pt idx="172" formatCode="0.000">
                  <c:v>9.3400000000000034</c:v>
                </c:pt>
                <c:pt idx="173" formatCode="0.000">
                  <c:v>9.4100000000000037</c:v>
                </c:pt>
                <c:pt idx="174" formatCode="0.000">
                  <c:v>9.480000000000004</c:v>
                </c:pt>
                <c:pt idx="175" formatCode="0.000">
                  <c:v>9.5500000000000043</c:v>
                </c:pt>
                <c:pt idx="176" formatCode="0.000">
                  <c:v>9.6200000000000045</c:v>
                </c:pt>
                <c:pt idx="177" formatCode="0.000">
                  <c:v>9.6900000000000048</c:v>
                </c:pt>
                <c:pt idx="178" formatCode="0.000">
                  <c:v>9.7600000000000051</c:v>
                </c:pt>
                <c:pt idx="179" formatCode="0.000">
                  <c:v>9.8300000000000054</c:v>
                </c:pt>
                <c:pt idx="180" formatCode="0.000">
                  <c:v>9.9000000000000057</c:v>
                </c:pt>
                <c:pt idx="181" formatCode="0.000">
                  <c:v>9.970000000000006</c:v>
                </c:pt>
                <c:pt idx="182" formatCode="0.000">
                  <c:v>10</c:v>
                </c:pt>
                <c:pt idx="183" formatCode="0.000">
                  <c:v>10.07</c:v>
                </c:pt>
                <c:pt idx="184" formatCode="0.000">
                  <c:v>10.14</c:v>
                </c:pt>
                <c:pt idx="185" formatCode="0.000">
                  <c:v>10.210000000000001</c:v>
                </c:pt>
                <c:pt idx="186" formatCode="0.000">
                  <c:v>10.280000000000001</c:v>
                </c:pt>
                <c:pt idx="187" formatCode="0.000">
                  <c:v>10.350000000000001</c:v>
                </c:pt>
                <c:pt idx="188" formatCode="0.000">
                  <c:v>10.420000000000002</c:v>
                </c:pt>
                <c:pt idx="189" formatCode="0.000">
                  <c:v>10.490000000000002</c:v>
                </c:pt>
                <c:pt idx="190" formatCode="0.000">
                  <c:v>10.560000000000002</c:v>
                </c:pt>
                <c:pt idx="191" formatCode="0.000">
                  <c:v>10.630000000000003</c:v>
                </c:pt>
                <c:pt idx="192" formatCode="0.000">
                  <c:v>10.700000000000003</c:v>
                </c:pt>
                <c:pt idx="193" formatCode="0.000">
                  <c:v>10.770000000000003</c:v>
                </c:pt>
                <c:pt idx="194" formatCode="0.000">
                  <c:v>10.840000000000003</c:v>
                </c:pt>
                <c:pt idx="195" formatCode="0.000">
                  <c:v>10.910000000000004</c:v>
                </c:pt>
                <c:pt idx="196" formatCode="0.000">
                  <c:v>10.980000000000004</c:v>
                </c:pt>
                <c:pt idx="197" formatCode="0.000">
                  <c:v>11.050000000000004</c:v>
                </c:pt>
                <c:pt idx="198" formatCode="0.000">
                  <c:v>11.120000000000005</c:v>
                </c:pt>
                <c:pt idx="199" formatCode="0.000">
                  <c:v>11.190000000000005</c:v>
                </c:pt>
                <c:pt idx="200" formatCode="0.000">
                  <c:v>11.260000000000005</c:v>
                </c:pt>
                <c:pt idx="201" formatCode="0.000">
                  <c:v>11.330000000000005</c:v>
                </c:pt>
                <c:pt idx="202" formatCode="0.000">
                  <c:v>11.400000000000006</c:v>
                </c:pt>
                <c:pt idx="203" formatCode="0.000">
                  <c:v>11.470000000000006</c:v>
                </c:pt>
                <c:pt idx="204" formatCode="0.000">
                  <c:v>11.540000000000006</c:v>
                </c:pt>
                <c:pt idx="205" formatCode="0.000">
                  <c:v>11.610000000000007</c:v>
                </c:pt>
                <c:pt idx="206" formatCode="0.000">
                  <c:v>11.680000000000007</c:v>
                </c:pt>
                <c:pt idx="207" formatCode="0.000">
                  <c:v>11.750000000000007</c:v>
                </c:pt>
                <c:pt idx="208" formatCode="0.000">
                  <c:v>11.820000000000007</c:v>
                </c:pt>
                <c:pt idx="209" formatCode="0.000">
                  <c:v>11.890000000000008</c:v>
                </c:pt>
                <c:pt idx="210" formatCode="0.000">
                  <c:v>11.960000000000008</c:v>
                </c:pt>
                <c:pt idx="211" formatCode="0.000">
                  <c:v>12.030000000000008</c:v>
                </c:pt>
                <c:pt idx="212" formatCode="0.000">
                  <c:v>12.100000000000009</c:v>
                </c:pt>
                <c:pt idx="213" formatCode="0.000">
                  <c:v>12.170000000000009</c:v>
                </c:pt>
                <c:pt idx="214" formatCode="0.000">
                  <c:v>12.240000000000009</c:v>
                </c:pt>
                <c:pt idx="215" formatCode="0.000">
                  <c:v>12.310000000000009</c:v>
                </c:pt>
                <c:pt idx="216" formatCode="0.000">
                  <c:v>12.38000000000001</c:v>
                </c:pt>
                <c:pt idx="217" formatCode="0.000">
                  <c:v>12.45000000000001</c:v>
                </c:pt>
                <c:pt idx="218" formatCode="0.000">
                  <c:v>12.5</c:v>
                </c:pt>
                <c:pt idx="219" formatCode="0.000">
                  <c:v>12.57</c:v>
                </c:pt>
                <c:pt idx="220" formatCode="0.000">
                  <c:v>12.64</c:v>
                </c:pt>
                <c:pt idx="221" formatCode="0.000">
                  <c:v>12.71</c:v>
                </c:pt>
                <c:pt idx="222" formatCode="0.000">
                  <c:v>12.780000000000001</c:v>
                </c:pt>
                <c:pt idx="223" formatCode="0.000">
                  <c:v>12.850000000000001</c:v>
                </c:pt>
                <c:pt idx="224" formatCode="0.000">
                  <c:v>12.920000000000002</c:v>
                </c:pt>
                <c:pt idx="225" formatCode="0.000">
                  <c:v>12.990000000000002</c:v>
                </c:pt>
                <c:pt idx="226" formatCode="0.000">
                  <c:v>13.060000000000002</c:v>
                </c:pt>
                <c:pt idx="227" formatCode="0.000">
                  <c:v>13.130000000000003</c:v>
                </c:pt>
                <c:pt idx="228" formatCode="0.000">
                  <c:v>13.200000000000003</c:v>
                </c:pt>
                <c:pt idx="229" formatCode="0.000">
                  <c:v>13.270000000000003</c:v>
                </c:pt>
                <c:pt idx="230" formatCode="0.000">
                  <c:v>13.340000000000003</c:v>
                </c:pt>
                <c:pt idx="231" formatCode="0.000">
                  <c:v>13.410000000000004</c:v>
                </c:pt>
                <c:pt idx="232" formatCode="0.000">
                  <c:v>13.480000000000004</c:v>
                </c:pt>
                <c:pt idx="233" formatCode="0.000">
                  <c:v>13.550000000000004</c:v>
                </c:pt>
                <c:pt idx="234" formatCode="0.000">
                  <c:v>13.620000000000005</c:v>
                </c:pt>
                <c:pt idx="235" formatCode="0.000">
                  <c:v>13.690000000000005</c:v>
                </c:pt>
                <c:pt idx="236" formatCode="0.000">
                  <c:v>13.760000000000005</c:v>
                </c:pt>
                <c:pt idx="237" formatCode="0.000">
                  <c:v>13.830000000000005</c:v>
                </c:pt>
                <c:pt idx="238" formatCode="0.000">
                  <c:v>13.900000000000006</c:v>
                </c:pt>
                <c:pt idx="239" formatCode="0.000">
                  <c:v>13.970000000000006</c:v>
                </c:pt>
                <c:pt idx="240" formatCode="0.000">
                  <c:v>14.040000000000006</c:v>
                </c:pt>
              </c:numCache>
            </c:numRef>
          </c:xVal>
          <c:yVal>
            <c:numRef>
              <c:f>'Antilog Ref.int alla (4)'!$M$24:$M$264</c:f>
              <c:numCache>
                <c:formatCode>0.0</c:formatCode>
                <c:ptCount val="241"/>
                <c:pt idx="0">
                  <c:v>52.078705836388899</c:v>
                </c:pt>
                <c:pt idx="1">
                  <c:v>50.6279420597429</c:v>
                </c:pt>
                <c:pt idx="2">
                  <c:v>49.287264480353841</c:v>
                </c:pt>
                <c:pt idx="3">
                  <c:v>48.043529643534292</c:v>
                </c:pt>
                <c:pt idx="4">
                  <c:v>46.885683863663758</c:v>
                </c:pt>
                <c:pt idx="5">
                  <c:v>45.804355304975793</c:v>
                </c:pt>
                <c:pt idx="6">
                  <c:v>44.79153923783106</c:v>
                </c:pt>
                <c:pt idx="7">
                  <c:v>43.840352337498899</c:v>
                </c:pt>
                <c:pt idx="8">
                  <c:v>42.944838825045764</c:v>
                </c:pt>
                <c:pt idx="9">
                  <c:v>42.099816009470082</c:v>
                </c:pt>
                <c:pt idx="10">
                  <c:v>41.300750110752873</c:v>
                </c:pt>
                <c:pt idx="11">
                  <c:v>40.543655594447401</c:v>
                </c:pt>
                <c:pt idx="12">
                  <c:v>39.825012935639869</c:v>
                </c:pt>
                <c:pt idx="13">
                  <c:v>39.141700956229108</c:v>
                </c:pt>
                <c:pt idx="14">
                  <c:v>38.490940780908304</c:v>
                </c:pt>
                <c:pt idx="15">
                  <c:v>37.870249127147247</c:v>
                </c:pt>
                <c:pt idx="16">
                  <c:v>37.393840952017044</c:v>
                </c:pt>
                <c:pt idx="17">
                  <c:v>36.934211314549664</c:v>
                </c:pt>
                <c:pt idx="18">
                  <c:v>36.49040646082841</c:v>
                </c:pt>
                <c:pt idx="19">
                  <c:v>36.061546573069954</c:v>
                </c:pt>
                <c:pt idx="20">
                  <c:v>35.646818574735008</c:v>
                </c:pt>
                <c:pt idx="21">
                  <c:v>35.245469772207407</c:v>
                </c:pt>
                <c:pt idx="22">
                  <c:v>34.856802220561946</c:v>
                </c:pt>
                <c:pt idx="23">
                  <c:v>34.480167718027474</c:v>
                </c:pt>
                <c:pt idx="24">
                  <c:v>34.114963347955488</c:v>
                </c:pt>
                <c:pt idx="25">
                  <c:v>33.760627498959956</c:v>
                </c:pt>
                <c:pt idx="26">
                  <c:v>33.416636303824625</c:v>
                </c:pt>
                <c:pt idx="27">
                  <c:v>33.082500446125337</c:v>
                </c:pt>
                <c:pt idx="28">
                  <c:v>32.757762290558617</c:v>
                </c:pt>
                <c:pt idx="29">
                  <c:v>32.441993298932488</c:v>
                </c:pt>
                <c:pt idx="30">
                  <c:v>32.13479169883901</c:v>
                </c:pt>
                <c:pt idx="31">
                  <c:v>31.835780376342559</c:v>
                </c:pt>
                <c:pt idx="32">
                  <c:v>31.54460496770341</c:v>
                </c:pt>
                <c:pt idx="33">
                  <c:v>31.260932128314121</c:v>
                </c:pt>
                <c:pt idx="34">
                  <c:v>30.984447959739512</c:v>
                </c:pt>
                <c:pt idx="35">
                  <c:v>30.714856578088369</c:v>
                </c:pt>
                <c:pt idx="36">
                  <c:v>30.322787060746567</c:v>
                </c:pt>
                <c:pt idx="37">
                  <c:v>29.944723911395688</c:v>
                </c:pt>
                <c:pt idx="38">
                  <c:v>29.579859791099906</c:v>
                </c:pt>
                <c:pt idx="39">
                  <c:v>29.227450805011976</c:v>
                </c:pt>
                <c:pt idx="40">
                  <c:v>28.886810245665373</c:v>
                </c:pt>
                <c:pt idx="41">
                  <c:v>28.557303073301792</c:v>
                </c:pt>
                <c:pt idx="42">
                  <c:v>28.031286919636194</c:v>
                </c:pt>
                <c:pt idx="43">
                  <c:v>27.532111040620837</c:v>
                </c:pt>
                <c:pt idx="44">
                  <c:v>26.965465119811871</c:v>
                </c:pt>
                <c:pt idx="45">
                  <c:v>26.517971394839496</c:v>
                </c:pt>
                <c:pt idx="46">
                  <c:v>26.091117203127261</c:v>
                </c:pt>
                <c:pt idx="47">
                  <c:v>25.683376656317627</c:v>
                </c:pt>
                <c:pt idx="48">
                  <c:v>25.293376705961702</c:v>
                </c:pt>
                <c:pt idx="49">
                  <c:v>24.919878045429119</c:v>
                </c:pt>
                <c:pt idx="50">
                  <c:v>24.561758846304745</c:v>
                </c:pt>
                <c:pt idx="51">
                  <c:v>24.218000845550655</c:v>
                </c:pt>
                <c:pt idx="52">
                  <c:v>23.759117806157672</c:v>
                </c:pt>
                <c:pt idx="53">
                  <c:v>23.264025103910949</c:v>
                </c:pt>
                <c:pt idx="54">
                  <c:v>22.854253534044169</c:v>
                </c:pt>
                <c:pt idx="55">
                  <c:v>22.464505219722241</c:v>
                </c:pt>
                <c:pt idx="56">
                  <c:v>22.093214537693715</c:v>
                </c:pt>
                <c:pt idx="57">
                  <c:v>21.888790584549437</c:v>
                </c:pt>
                <c:pt idx="58">
                  <c:v>21.543732230820858</c:v>
                </c:pt>
                <c:pt idx="59">
                  <c:v>21.213814688254427</c:v>
                </c:pt>
                <c:pt idx="60">
                  <c:v>20.723433821316306</c:v>
                </c:pt>
                <c:pt idx="61">
                  <c:v>20.427793808505712</c:v>
                </c:pt>
                <c:pt idx="62">
                  <c:v>20.143925210197114</c:v>
                </c:pt>
                <c:pt idx="63">
                  <c:v>19.871073742598035</c:v>
                </c:pt>
                <c:pt idx="64">
                  <c:v>19.719837610586602</c:v>
                </c:pt>
                <c:pt idx="65">
                  <c:v>19.462930422915672</c:v>
                </c:pt>
                <c:pt idx="66">
                  <c:v>19.215385681600775</c:v>
                </c:pt>
                <c:pt idx="67">
                  <c:v>18.843994518992815</c:v>
                </c:pt>
                <c:pt idx="68">
                  <c:v>18.618102379470468</c:v>
                </c:pt>
                <c:pt idx="69">
                  <c:v>18.399799362380207</c:v>
                </c:pt>
                <c:pt idx="70">
                  <c:v>18.188673524581983</c:v>
                </c:pt>
                <c:pt idx="71">
                  <c:v>18.071104638159557</c:v>
                </c:pt>
                <c:pt idx="72">
                  <c:v>17.870497364757785</c:v>
                </c:pt>
                <c:pt idx="73">
                  <c:v>17.676141426576354</c:v>
                </c:pt>
                <c:pt idx="74">
                  <c:v>17.382604519620621</c:v>
                </c:pt>
                <c:pt idx="75">
                  <c:v>17.202927576693909</c:v>
                </c:pt>
                <c:pt idx="76">
                  <c:v>17.02847147103677</c:v>
                </c:pt>
                <c:pt idx="77">
                  <c:v>16.858990392918013</c:v>
                </c:pt>
                <c:pt idx="78">
                  <c:v>16.694254375396131</c:v>
                </c:pt>
                <c:pt idx="79">
                  <c:v>16.534048007900267</c:v>
                </c:pt>
                <c:pt idx="80">
                  <c:v>16.378169275054255</c:v>
                </c:pt>
                <c:pt idx="81">
                  <c:v>16.226428506596498</c:v>
                </c:pt>
                <c:pt idx="82">
                  <c:v>16.078647426059678</c:v>
                </c:pt>
                <c:pt idx="83">
                  <c:v>15.934658287427197</c:v>
                </c:pt>
                <c:pt idx="84">
                  <c:v>15.794303090318529</c:v>
                </c:pt>
                <c:pt idx="85">
                  <c:v>15.696191382994657</c:v>
                </c:pt>
                <c:pt idx="86">
                  <c:v>15.561723883963715</c:v>
                </c:pt>
                <c:pt idx="87">
                  <c:v>15.430505144325961</c:v>
                </c:pt>
                <c:pt idx="88">
                  <c:v>15.302407582518462</c:v>
                </c:pt>
                <c:pt idx="89">
                  <c:v>15.177310496299251</c:v>
                </c:pt>
                <c:pt idx="90">
                  <c:v>15.055099594050652</c:v>
                </c:pt>
                <c:pt idx="91">
                  <c:v>14.935666564478765</c:v>
                </c:pt>
                <c:pt idx="92">
                  <c:v>14.818908681049658</c:v>
                </c:pt>
                <c:pt idx="93">
                  <c:v>14.802441614690313</c:v>
                </c:pt>
                <c:pt idx="94">
                  <c:v>14.688621935033243</c:v>
                </c:pt>
                <c:pt idx="95">
                  <c:v>14.577274423826671</c:v>
                </c:pt>
                <c:pt idx="96">
                  <c:v>14.46831166568588</c:v>
                </c:pt>
                <c:pt idx="97">
                  <c:v>14.361650495767776</c:v>
                </c:pt>
                <c:pt idx="98">
                  <c:v>14.257211738235894</c:v>
                </c:pt>
                <c:pt idx="99">
                  <c:v>14.154919964102426</c:v>
                </c:pt>
                <c:pt idx="100">
                  <c:v>14.040551950336749</c:v>
                </c:pt>
                <c:pt idx="101">
                  <c:v>13.942622962870695</c:v>
                </c:pt>
                <c:pt idx="102">
                  <c:v>13.846625879016134</c:v>
                </c:pt>
                <c:pt idx="103">
                  <c:v>13.752498574116768</c:v>
                </c:pt>
                <c:pt idx="104">
                  <c:v>13.660181674131241</c:v>
                </c:pt>
                <c:pt idx="105">
                  <c:v>13.569618401338346</c:v>
                </c:pt>
                <c:pt idx="106">
                  <c:v>13.480754430476344</c:v>
                </c:pt>
                <c:pt idx="107">
                  <c:v>13.39353775449346</c:v>
                </c:pt>
                <c:pt idx="108">
                  <c:v>13.307918559160539</c:v>
                </c:pt>
                <c:pt idx="109">
                  <c:v>13.223849105863199</c:v>
                </c:pt>
                <c:pt idx="110">
                  <c:v>13.141283621950951</c:v>
                </c:pt>
                <c:pt idx="111">
                  <c:v>13.060178198074636</c:v>
                </c:pt>
                <c:pt idx="112">
                  <c:v>12.980490691992287</c:v>
                </c:pt>
                <c:pt idx="113">
                  <c:v>12.902180638367684</c:v>
                </c:pt>
                <c:pt idx="114">
                  <c:v>12.825209164125784</c:v>
                </c:pt>
                <c:pt idx="115">
                  <c:v>12.803457911042456</c:v>
                </c:pt>
                <c:pt idx="116">
                  <c:v>12.728152773704947</c:v>
                </c:pt>
                <c:pt idx="117">
                  <c:v>12.654102923931218</c:v>
                </c:pt>
                <c:pt idx="118">
                  <c:v>12.581274185822647</c:v>
                </c:pt>
                <c:pt idx="119">
                  <c:v>12.509633667045795</c:v>
                </c:pt>
                <c:pt idx="120">
                  <c:v>12.439149697641499</c:v>
                </c:pt>
                <c:pt idx="121">
                  <c:v>12.369791772357216</c:v>
                </c:pt>
                <c:pt idx="122">
                  <c:v>12.301530496265507</c:v>
                </c:pt>
                <c:pt idx="123">
                  <c:v>12.234337533449883</c:v>
                </c:pt>
                <c:pt idx="124">
                  <c:v>12.168185558555759</c:v>
                </c:pt>
                <c:pt idx="125">
                  <c:v>12.103048211019548</c:v>
                </c:pt>
                <c:pt idx="126">
                  <c:v>12.038900051802891</c:v>
                </c:pt>
                <c:pt idx="127">
                  <c:v>11.97571652247162</c:v>
                </c:pt>
                <c:pt idx="128">
                  <c:v>11.913473906471006</c:v>
                </c:pt>
                <c:pt idx="129">
                  <c:v>11.85214929245938</c:v>
                </c:pt>
                <c:pt idx="130">
                  <c:v>11.834793469645488</c:v>
                </c:pt>
                <c:pt idx="131">
                  <c:v>11.774616714398896</c:v>
                </c:pt>
                <c:pt idx="132">
                  <c:v>11.715308432791719</c:v>
                </c:pt>
                <c:pt idx="133">
                  <c:v>11.656848124141405</c:v>
                </c:pt>
                <c:pt idx="134">
                  <c:v>11.599215956285629</c:v>
                </c:pt>
                <c:pt idx="135">
                  <c:v>11.542392737872584</c:v>
                </c:pt>
                <c:pt idx="136">
                  <c:v>11.486359892040243</c:v>
                </c:pt>
                <c:pt idx="137">
                  <c:v>11.431099431403238</c:v>
                </c:pt>
                <c:pt idx="138">
                  <c:v>11.376593934271398</c:v>
                </c:pt>
                <c:pt idx="139">
                  <c:v>11.322826522028778</c:v>
                </c:pt>
                <c:pt idx="140">
                  <c:v>11.269780837607113</c:v>
                </c:pt>
                <c:pt idx="141">
                  <c:v>11.217441024991606</c:v>
                </c:pt>
                <c:pt idx="142">
                  <c:v>11.165791709701118</c:v>
                </c:pt>
                <c:pt idx="143">
                  <c:v>11.114817980188574</c:v>
                </c:pt>
                <c:pt idx="144">
                  <c:v>11.06450537011076</c:v>
                </c:pt>
                <c:pt idx="145">
                  <c:v>11.050249793817569</c:v>
                </c:pt>
                <c:pt idx="146">
                  <c:v>11.000766625175862</c:v>
                </c:pt>
                <c:pt idx="147">
                  <c:v>10.951913092459518</c:v>
                </c:pt>
                <c:pt idx="148">
                  <c:v>10.903676077186619</c:v>
                </c:pt>
                <c:pt idx="149">
                  <c:v>10.856042838866889</c:v>
                </c:pt>
                <c:pt idx="150">
                  <c:v>10.809001001143274</c:v>
                </c:pt>
                <c:pt idx="151">
                  <c:v>10.762538538548576</c:v>
                </c:pt>
                <c:pt idx="152">
                  <c:v>10.71013304288955</c:v>
                </c:pt>
                <c:pt idx="153">
                  <c:v>10.664873161260131</c:v>
                </c:pt>
                <c:pt idx="154">
                  <c:v>10.620157006775283</c:v>
                </c:pt>
                <c:pt idx="155">
                  <c:v>10.5759738787907</c:v>
                </c:pt>
                <c:pt idx="156">
                  <c:v>10.532313368028447</c:v>
                </c:pt>
                <c:pt idx="157">
                  <c:v>10.489165346477586</c:v>
                </c:pt>
                <c:pt idx="158">
                  <c:v>10.446519957718772</c:v>
                </c:pt>
                <c:pt idx="159">
                  <c:v>10.404367607651954</c:v>
                </c:pt>
                <c:pt idx="160">
                  <c:v>10.398385543668976</c:v>
                </c:pt>
                <c:pt idx="161">
                  <c:v>10.356785243222527</c:v>
                </c:pt>
                <c:pt idx="162">
                  <c:v>10.315658265152335</c:v>
                </c:pt>
                <c:pt idx="163">
                  <c:v>10.27499578359607</c:v>
                </c:pt>
                <c:pt idx="164">
                  <c:v>10.234789200480742</c:v>
                </c:pt>
                <c:pt idx="165">
                  <c:v>10.195030138035705</c:v>
                </c:pt>
                <c:pt idx="166">
                  <c:v>10.155710431603781</c:v>
                </c:pt>
                <c:pt idx="167">
                  <c:v>10.116822122736693</c:v>
                </c:pt>
                <c:pt idx="168">
                  <c:v>10.078357452561493</c:v>
                </c:pt>
                <c:pt idx="169">
                  <c:v>10.040308855405708</c:v>
                </c:pt>
                <c:pt idx="170">
                  <c:v>10.002668952669161</c:v>
                </c:pt>
                <c:pt idx="171">
                  <c:v>9.9654305469314259</c:v>
                </c:pt>
                <c:pt idx="172">
                  <c:v>9.9285866162842655</c:v>
                </c:pt>
                <c:pt idx="173">
                  <c:v>9.8921303088789099</c:v>
                </c:pt>
                <c:pt idx="174">
                  <c:v>9.8560549376787243</c:v>
                </c:pt>
                <c:pt idx="175">
                  <c:v>9.8203539754081159</c:v>
                </c:pt>
                <c:pt idx="176">
                  <c:v>9.7850210496891155</c:v>
                </c:pt>
                <c:pt idx="177">
                  <c:v>9.750049938357451</c:v>
                </c:pt>
                <c:pt idx="178">
                  <c:v>9.7154345649503213</c:v>
                </c:pt>
                <c:pt idx="179">
                  <c:v>9.6811689943585097</c:v>
                </c:pt>
                <c:pt idx="180">
                  <c:v>9.6472474286358256</c:v>
                </c:pt>
                <c:pt idx="181">
                  <c:v>9.6136642029591606</c:v>
                </c:pt>
                <c:pt idx="182">
                  <c:v>9.5993735891606775</c:v>
                </c:pt>
                <c:pt idx="183">
                  <c:v>9.5662641350659001</c:v>
                </c:pt>
                <c:pt idx="184">
                  <c:v>9.5334797941768947</c:v>
                </c:pt>
                <c:pt idx="185">
                  <c:v>9.5010153293544324</c:v>
                </c:pt>
                <c:pt idx="186">
                  <c:v>9.4688656203449764</c:v>
                </c:pt>
                <c:pt idx="187">
                  <c:v>9.4370256604551503</c:v>
                </c:pt>
                <c:pt idx="188">
                  <c:v>9.4054905533410391</c:v>
                </c:pt>
                <c:pt idx="189">
                  <c:v>9.3742555099075666</c:v>
                </c:pt>
                <c:pt idx="190">
                  <c:v>9.3433158453135476</c:v>
                </c:pt>
                <c:pt idx="191">
                  <c:v>9.3126669760781695</c:v>
                </c:pt>
                <c:pt idx="192">
                  <c:v>9.282304417284946</c:v>
                </c:pt>
                <c:pt idx="193">
                  <c:v>9.2522237798791434</c:v>
                </c:pt>
                <c:pt idx="194">
                  <c:v>9.2224207680552066</c:v>
                </c:pt>
                <c:pt idx="195">
                  <c:v>9.1928911767304911</c:v>
                </c:pt>
                <c:pt idx="196">
                  <c:v>9.163630889102043</c:v>
                </c:pt>
                <c:pt idx="197">
                  <c:v>9.1346358742832354</c:v>
                </c:pt>
                <c:pt idx="198">
                  <c:v>9.1059021850171362</c:v>
                </c:pt>
                <c:pt idx="199">
                  <c:v>9.0774259554637418</c:v>
                </c:pt>
                <c:pt idx="200">
                  <c:v>9.0492033990582321</c:v>
                </c:pt>
                <c:pt idx="201">
                  <c:v>9.0212308064375986</c:v>
                </c:pt>
                <c:pt idx="202">
                  <c:v>8.9935045434330902</c:v>
                </c:pt>
                <c:pt idx="203">
                  <c:v>8.9660210491259598</c:v>
                </c:pt>
                <c:pt idx="204">
                  <c:v>8.9387768339642975</c:v>
                </c:pt>
                <c:pt idx="205">
                  <c:v>8.9117684779385282</c:v>
                </c:pt>
                <c:pt idx="206">
                  <c:v>8.8849926288135883</c:v>
                </c:pt>
                <c:pt idx="207">
                  <c:v>8.8584460004155989</c:v>
                </c:pt>
                <c:pt idx="208">
                  <c:v>8.8321253709711343</c:v>
                </c:pt>
                <c:pt idx="209">
                  <c:v>8.8060275814971369</c:v>
                </c:pt>
                <c:pt idx="210">
                  <c:v>8.7801495342397278</c:v>
                </c:pt>
                <c:pt idx="211">
                  <c:v>8.7544881911600783</c:v>
                </c:pt>
                <c:pt idx="212">
                  <c:v>8.729040572465804</c:v>
                </c:pt>
                <c:pt idx="213">
                  <c:v>8.7038037551861134</c:v>
                </c:pt>
                <c:pt idx="214">
                  <c:v>8.6787748717893667</c:v>
                </c:pt>
                <c:pt idx="215">
                  <c:v>8.6539511088413743</c:v>
                </c:pt>
                <c:pt idx="216">
                  <c:v>8.6293297057031673</c:v>
                </c:pt>
                <c:pt idx="217">
                  <c:v>8.6049079532668156</c:v>
                </c:pt>
                <c:pt idx="218">
                  <c:v>8.587584604745123</c:v>
                </c:pt>
                <c:pt idx="219">
                  <c:v>8.5634989521159657</c:v>
                </c:pt>
                <c:pt idx="220">
                  <c:v>8.5396058470512113</c:v>
                </c:pt>
                <c:pt idx="221">
                  <c:v>8.5159027613746616</c:v>
                </c:pt>
                <c:pt idx="222">
                  <c:v>8.4923872129560358</c:v>
                </c:pt>
                <c:pt idx="223">
                  <c:v>8.4690567646406976</c:v>
                </c:pt>
                <c:pt idx="224">
                  <c:v>8.4459090232095519</c:v>
                </c:pt>
                <c:pt idx="225">
                  <c:v>8.422941638368167</c:v>
                </c:pt>
                <c:pt idx="226">
                  <c:v>8.40015230176415</c:v>
                </c:pt>
                <c:pt idx="227">
                  <c:v>8.3775387460318349</c:v>
                </c:pt>
                <c:pt idx="228">
                  <c:v>8.3550987438633602</c:v>
                </c:pt>
                <c:pt idx="229">
                  <c:v>8.332830107105373</c:v>
                </c:pt>
                <c:pt idx="230">
                  <c:v>8.3107306858804115</c:v>
                </c:pt>
                <c:pt idx="231">
                  <c:v>8.2887983677322747</c:v>
                </c:pt>
                <c:pt idx="232">
                  <c:v>8.2670310767945328</c:v>
                </c:pt>
                <c:pt idx="233">
                  <c:v>8.2454267729814976</c:v>
                </c:pt>
                <c:pt idx="234">
                  <c:v>8.223983451200926</c:v>
                </c:pt>
                <c:pt idx="235">
                  <c:v>8.2026991405877325</c:v>
                </c:pt>
                <c:pt idx="236">
                  <c:v>8.1815719037581225</c:v>
                </c:pt>
                <c:pt idx="237">
                  <c:v>8.1605998360834171</c:v>
                </c:pt>
                <c:pt idx="238">
                  <c:v>8.1397810649830777</c:v>
                </c:pt>
                <c:pt idx="239">
                  <c:v>8.1191137492361776</c:v>
                </c:pt>
                <c:pt idx="240">
                  <c:v>8.0985960783109352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DC8-4238-934B-92F1FC95D7E3}"/>
            </c:ext>
          </c:extLst>
        </c:ser>
        <c:ser>
          <c:idx val="17"/>
          <c:order val="3"/>
          <c:tx>
            <c:strRef>
              <c:f>'Antilog Ref.int alla (4)'!$E$4</c:f>
              <c:strCache>
                <c:ptCount val="1"/>
                <c:pt idx="0">
                  <c:v>Mean value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5">
                  <a:lumMod val="75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'Antilog Ref.int alla (4)'!$F$24:$F$264</c:f>
              <c:numCache>
                <c:formatCode>0.00</c:formatCode>
                <c:ptCount val="241"/>
                <c:pt idx="0">
                  <c:v>-0.36500000000000005</c:v>
                </c:pt>
                <c:pt idx="1">
                  <c:v>-0.34</c:v>
                </c:pt>
                <c:pt idx="2">
                  <c:v>-0.315</c:v>
                </c:pt>
                <c:pt idx="3">
                  <c:v>-0.28999999999999998</c:v>
                </c:pt>
                <c:pt idx="4">
                  <c:v>-0.26499999999999996</c:v>
                </c:pt>
                <c:pt idx="5">
                  <c:v>-0.23999999999999996</c:v>
                </c:pt>
                <c:pt idx="6">
                  <c:v>-0.21499999999999997</c:v>
                </c:pt>
                <c:pt idx="7">
                  <c:v>-0.18999999999999997</c:v>
                </c:pt>
                <c:pt idx="8">
                  <c:v>-0.16499999999999998</c:v>
                </c:pt>
                <c:pt idx="9">
                  <c:v>-0.13999999999999999</c:v>
                </c:pt>
                <c:pt idx="10">
                  <c:v>-0.11499999999999999</c:v>
                </c:pt>
                <c:pt idx="11">
                  <c:v>-0.09</c:v>
                </c:pt>
                <c:pt idx="12">
                  <c:v>-6.5000000000000002E-2</c:v>
                </c:pt>
                <c:pt idx="13">
                  <c:v>-0.04</c:v>
                </c:pt>
                <c:pt idx="14">
                  <c:v>-1.5000000000000001E-2</c:v>
                </c:pt>
                <c:pt idx="15" formatCode="0.000">
                  <c:v>0.01</c:v>
                </c:pt>
                <c:pt idx="16" formatCode="0.000">
                  <c:v>0.03</c:v>
                </c:pt>
                <c:pt idx="17" formatCode="0.000">
                  <c:v>0.05</c:v>
                </c:pt>
                <c:pt idx="18" formatCode="0.000">
                  <c:v>7.0000000000000007E-2</c:v>
                </c:pt>
                <c:pt idx="19" formatCode="0.000">
                  <c:v>9.0000000000000011E-2</c:v>
                </c:pt>
                <c:pt idx="20" formatCode="0.000">
                  <c:v>0.11000000000000001</c:v>
                </c:pt>
                <c:pt idx="21" formatCode="0.000">
                  <c:v>0.13</c:v>
                </c:pt>
                <c:pt idx="22" formatCode="0.000">
                  <c:v>0.15</c:v>
                </c:pt>
                <c:pt idx="23" formatCode="0.000">
                  <c:v>0.16999999999999998</c:v>
                </c:pt>
                <c:pt idx="24" formatCode="0.000">
                  <c:v>0.18999999999999997</c:v>
                </c:pt>
                <c:pt idx="25" formatCode="0.000">
                  <c:v>0.20999999999999996</c:v>
                </c:pt>
                <c:pt idx="26" formatCode="0.000">
                  <c:v>0.22999999999999995</c:v>
                </c:pt>
                <c:pt idx="27" formatCode="0.000">
                  <c:v>0.24999999999999994</c:v>
                </c:pt>
                <c:pt idx="28" formatCode="0.000">
                  <c:v>0.26999999999999996</c:v>
                </c:pt>
                <c:pt idx="29" formatCode="0.000">
                  <c:v>0.28999999999999998</c:v>
                </c:pt>
                <c:pt idx="30" formatCode="0.000">
                  <c:v>0.31</c:v>
                </c:pt>
                <c:pt idx="31" formatCode="0.000">
                  <c:v>0.33</c:v>
                </c:pt>
                <c:pt idx="32" formatCode="0.000">
                  <c:v>0.35000000000000003</c:v>
                </c:pt>
                <c:pt idx="33" formatCode="0.000">
                  <c:v>0.37000000000000005</c:v>
                </c:pt>
                <c:pt idx="34" formatCode="0.000">
                  <c:v>0.39000000000000007</c:v>
                </c:pt>
                <c:pt idx="35" formatCode="0.000">
                  <c:v>0.41000000000000009</c:v>
                </c:pt>
                <c:pt idx="36" formatCode="0.000">
                  <c:v>0.44000000000000006</c:v>
                </c:pt>
                <c:pt idx="37" formatCode="0.000">
                  <c:v>0.47000000000000008</c:v>
                </c:pt>
                <c:pt idx="38" formatCode="0.000">
                  <c:v>0.50000000000000011</c:v>
                </c:pt>
                <c:pt idx="39" formatCode="0.000">
                  <c:v>0.53000000000000014</c:v>
                </c:pt>
                <c:pt idx="40" formatCode="0.000">
                  <c:v>0.56000000000000016</c:v>
                </c:pt>
                <c:pt idx="41" formatCode="0.000">
                  <c:v>0.59000000000000019</c:v>
                </c:pt>
                <c:pt idx="42" formatCode="0.000">
                  <c:v>0.64000000000000024</c:v>
                </c:pt>
                <c:pt idx="43" formatCode="0.000">
                  <c:v>0.69000000000000028</c:v>
                </c:pt>
                <c:pt idx="44" formatCode="0.000">
                  <c:v>0.75</c:v>
                </c:pt>
                <c:pt idx="45" formatCode="0.000">
                  <c:v>0.8</c:v>
                </c:pt>
                <c:pt idx="46" formatCode="0.000">
                  <c:v>0.85000000000000009</c:v>
                </c:pt>
                <c:pt idx="47" formatCode="0.000">
                  <c:v>0.90000000000000013</c:v>
                </c:pt>
                <c:pt idx="48" formatCode="0.000">
                  <c:v>0.95000000000000018</c:v>
                </c:pt>
                <c:pt idx="49" formatCode="0.000">
                  <c:v>1.0000000000000002</c:v>
                </c:pt>
                <c:pt idx="50" formatCode="0.000">
                  <c:v>1.0500000000000003</c:v>
                </c:pt>
                <c:pt idx="51" formatCode="0.000">
                  <c:v>1.1000000000000003</c:v>
                </c:pt>
                <c:pt idx="52" formatCode="0.000">
                  <c:v>1.1700000000000004</c:v>
                </c:pt>
                <c:pt idx="53" formatCode="0.000">
                  <c:v>1.25</c:v>
                </c:pt>
                <c:pt idx="54" formatCode="0.000">
                  <c:v>1.32</c:v>
                </c:pt>
                <c:pt idx="55" formatCode="0.000">
                  <c:v>1.3900000000000001</c:v>
                </c:pt>
                <c:pt idx="56" formatCode="0.000">
                  <c:v>1.4600000000000002</c:v>
                </c:pt>
                <c:pt idx="57" formatCode="0.000">
                  <c:v>1.5</c:v>
                </c:pt>
                <c:pt idx="58" formatCode="0.000">
                  <c:v>1.57</c:v>
                </c:pt>
                <c:pt idx="59" formatCode="0.000">
                  <c:v>1.6400000000000001</c:v>
                </c:pt>
                <c:pt idx="60" formatCode="0.000">
                  <c:v>1.75</c:v>
                </c:pt>
                <c:pt idx="61" formatCode="0.000">
                  <c:v>1.82</c:v>
                </c:pt>
                <c:pt idx="62" formatCode="0.000">
                  <c:v>1.8900000000000001</c:v>
                </c:pt>
                <c:pt idx="63" formatCode="0.000">
                  <c:v>1.9600000000000002</c:v>
                </c:pt>
                <c:pt idx="64" formatCode="0.000">
                  <c:v>2</c:v>
                </c:pt>
                <c:pt idx="65" formatCode="0.000">
                  <c:v>2.0699999999999998</c:v>
                </c:pt>
                <c:pt idx="66" formatCode="0.000">
                  <c:v>2.1399999999999997</c:v>
                </c:pt>
                <c:pt idx="67" formatCode="0.000">
                  <c:v>2.25</c:v>
                </c:pt>
                <c:pt idx="68" formatCode="0.000">
                  <c:v>2.3199999999999998</c:v>
                </c:pt>
                <c:pt idx="69" formatCode="0.000">
                  <c:v>2.3899999999999997</c:v>
                </c:pt>
                <c:pt idx="70" formatCode="0.000">
                  <c:v>2.4599999999999995</c:v>
                </c:pt>
                <c:pt idx="71" formatCode="0.000">
                  <c:v>2.5</c:v>
                </c:pt>
                <c:pt idx="72" formatCode="0.000">
                  <c:v>2.57</c:v>
                </c:pt>
                <c:pt idx="73" formatCode="0.000">
                  <c:v>2.6399999999999997</c:v>
                </c:pt>
                <c:pt idx="74" formatCode="0.000">
                  <c:v>2.75</c:v>
                </c:pt>
                <c:pt idx="75" formatCode="0.000">
                  <c:v>2.82</c:v>
                </c:pt>
                <c:pt idx="76" formatCode="0.000">
                  <c:v>2.8899999999999997</c:v>
                </c:pt>
                <c:pt idx="77" formatCode="0.000">
                  <c:v>2.9599999999999995</c:v>
                </c:pt>
                <c:pt idx="78" formatCode="0.000">
                  <c:v>3.0299999999999994</c:v>
                </c:pt>
                <c:pt idx="79" formatCode="0.000">
                  <c:v>3.0999999999999992</c:v>
                </c:pt>
                <c:pt idx="80" formatCode="0.000">
                  <c:v>3.169999999999999</c:v>
                </c:pt>
                <c:pt idx="81" formatCode="0.000">
                  <c:v>3.2399999999999989</c:v>
                </c:pt>
                <c:pt idx="82" formatCode="0.000">
                  <c:v>3.3099999999999987</c:v>
                </c:pt>
                <c:pt idx="83" formatCode="0.000">
                  <c:v>3.3799999999999986</c:v>
                </c:pt>
                <c:pt idx="84" formatCode="0.000">
                  <c:v>3.4499999999999984</c:v>
                </c:pt>
                <c:pt idx="85" formatCode="0.000">
                  <c:v>3.5</c:v>
                </c:pt>
                <c:pt idx="86" formatCode="0.000">
                  <c:v>3.57</c:v>
                </c:pt>
                <c:pt idx="87" formatCode="0.000">
                  <c:v>3.6399999999999997</c:v>
                </c:pt>
                <c:pt idx="88" formatCode="0.000">
                  <c:v>3.7099999999999995</c:v>
                </c:pt>
                <c:pt idx="89" formatCode="0.000">
                  <c:v>3.7799999999999994</c:v>
                </c:pt>
                <c:pt idx="90" formatCode="0.000">
                  <c:v>3.8499999999999992</c:v>
                </c:pt>
                <c:pt idx="91" formatCode="0.000">
                  <c:v>3.919999999999999</c:v>
                </c:pt>
                <c:pt idx="92" formatCode="0.000">
                  <c:v>3.9899999999999989</c:v>
                </c:pt>
                <c:pt idx="93" formatCode="0.000">
                  <c:v>4</c:v>
                </c:pt>
                <c:pt idx="94" formatCode="0.000">
                  <c:v>4.07</c:v>
                </c:pt>
                <c:pt idx="95" formatCode="0.000">
                  <c:v>4.1400000000000006</c:v>
                </c:pt>
                <c:pt idx="96" formatCode="0.000">
                  <c:v>4.2100000000000009</c:v>
                </c:pt>
                <c:pt idx="97" formatCode="0.000">
                  <c:v>4.2800000000000011</c:v>
                </c:pt>
                <c:pt idx="98" formatCode="0.000">
                  <c:v>4.3500000000000014</c:v>
                </c:pt>
                <c:pt idx="99" formatCode="0.000">
                  <c:v>4.4200000000000017</c:v>
                </c:pt>
                <c:pt idx="100" formatCode="0.000">
                  <c:v>4.5</c:v>
                </c:pt>
                <c:pt idx="101" formatCode="0.000">
                  <c:v>4.57</c:v>
                </c:pt>
                <c:pt idx="102" formatCode="0.000">
                  <c:v>4.6400000000000006</c:v>
                </c:pt>
                <c:pt idx="103" formatCode="0.000">
                  <c:v>4.7100000000000009</c:v>
                </c:pt>
                <c:pt idx="104" formatCode="0.000">
                  <c:v>4.7800000000000011</c:v>
                </c:pt>
                <c:pt idx="105" formatCode="0.000">
                  <c:v>4.8500000000000014</c:v>
                </c:pt>
                <c:pt idx="106" formatCode="0.000">
                  <c:v>4.9200000000000017</c:v>
                </c:pt>
                <c:pt idx="107" formatCode="0.000">
                  <c:v>4.990000000000002</c:v>
                </c:pt>
                <c:pt idx="108" formatCode="0.000">
                  <c:v>5.0600000000000023</c:v>
                </c:pt>
                <c:pt idx="109" formatCode="0.000">
                  <c:v>5.1300000000000026</c:v>
                </c:pt>
                <c:pt idx="110" formatCode="0.000">
                  <c:v>5.2000000000000028</c:v>
                </c:pt>
                <c:pt idx="111" formatCode="0.000">
                  <c:v>5.2700000000000031</c:v>
                </c:pt>
                <c:pt idx="112" formatCode="0.000">
                  <c:v>5.3400000000000034</c:v>
                </c:pt>
                <c:pt idx="113" formatCode="0.000">
                  <c:v>5.4100000000000037</c:v>
                </c:pt>
                <c:pt idx="114" formatCode="0.000">
                  <c:v>5.480000000000004</c:v>
                </c:pt>
                <c:pt idx="115" formatCode="0.000">
                  <c:v>5.5</c:v>
                </c:pt>
                <c:pt idx="116" formatCode="0.000">
                  <c:v>5.57</c:v>
                </c:pt>
                <c:pt idx="117" formatCode="0.000">
                  <c:v>5.6400000000000006</c:v>
                </c:pt>
                <c:pt idx="118" formatCode="0.000">
                  <c:v>5.7100000000000009</c:v>
                </c:pt>
                <c:pt idx="119" formatCode="0.000">
                  <c:v>5.7800000000000011</c:v>
                </c:pt>
                <c:pt idx="120" formatCode="0.000">
                  <c:v>5.8500000000000014</c:v>
                </c:pt>
                <c:pt idx="121" formatCode="0.000">
                  <c:v>5.9200000000000017</c:v>
                </c:pt>
                <c:pt idx="122" formatCode="0.000">
                  <c:v>5.990000000000002</c:v>
                </c:pt>
                <c:pt idx="123" formatCode="0.000">
                  <c:v>6.0600000000000023</c:v>
                </c:pt>
                <c:pt idx="124" formatCode="0.000">
                  <c:v>6.1300000000000026</c:v>
                </c:pt>
                <c:pt idx="125" formatCode="0.000">
                  <c:v>6.2000000000000028</c:v>
                </c:pt>
                <c:pt idx="126" formatCode="0.000">
                  <c:v>6.2700000000000031</c:v>
                </c:pt>
                <c:pt idx="127" formatCode="0.000">
                  <c:v>6.3400000000000034</c:v>
                </c:pt>
                <c:pt idx="128" formatCode="0.000">
                  <c:v>6.4100000000000037</c:v>
                </c:pt>
                <c:pt idx="129" formatCode="0.000">
                  <c:v>6.480000000000004</c:v>
                </c:pt>
                <c:pt idx="130" formatCode="0.000">
                  <c:v>6.5</c:v>
                </c:pt>
                <c:pt idx="131" formatCode="0.000">
                  <c:v>6.57</c:v>
                </c:pt>
                <c:pt idx="132" formatCode="0.000">
                  <c:v>6.6400000000000006</c:v>
                </c:pt>
                <c:pt idx="133" formatCode="0.000">
                  <c:v>6.7100000000000009</c:v>
                </c:pt>
                <c:pt idx="134" formatCode="0.000">
                  <c:v>6.7800000000000011</c:v>
                </c:pt>
                <c:pt idx="135" formatCode="0.000">
                  <c:v>6.8500000000000014</c:v>
                </c:pt>
                <c:pt idx="136" formatCode="0.000">
                  <c:v>6.9200000000000017</c:v>
                </c:pt>
                <c:pt idx="137" formatCode="0.000">
                  <c:v>6.990000000000002</c:v>
                </c:pt>
                <c:pt idx="138" formatCode="0.000">
                  <c:v>7.0600000000000023</c:v>
                </c:pt>
                <c:pt idx="139" formatCode="0.000">
                  <c:v>7.1300000000000026</c:v>
                </c:pt>
                <c:pt idx="140" formatCode="0.000">
                  <c:v>7.2000000000000028</c:v>
                </c:pt>
                <c:pt idx="141" formatCode="0.000">
                  <c:v>7.2700000000000031</c:v>
                </c:pt>
                <c:pt idx="142" formatCode="0.000">
                  <c:v>7.3400000000000034</c:v>
                </c:pt>
                <c:pt idx="143" formatCode="0.000">
                  <c:v>7.4100000000000037</c:v>
                </c:pt>
                <c:pt idx="144" formatCode="0.000">
                  <c:v>7.480000000000004</c:v>
                </c:pt>
                <c:pt idx="145" formatCode="0.000">
                  <c:v>7.5</c:v>
                </c:pt>
                <c:pt idx="146" formatCode="0.000">
                  <c:v>7.57</c:v>
                </c:pt>
                <c:pt idx="147" formatCode="0.000">
                  <c:v>7.6400000000000006</c:v>
                </c:pt>
                <c:pt idx="148" formatCode="0.000">
                  <c:v>7.7100000000000009</c:v>
                </c:pt>
                <c:pt idx="149" formatCode="0.000">
                  <c:v>7.7800000000000011</c:v>
                </c:pt>
                <c:pt idx="150" formatCode="0.000">
                  <c:v>7.8500000000000014</c:v>
                </c:pt>
                <c:pt idx="151" formatCode="0.000">
                  <c:v>7.9200000000000017</c:v>
                </c:pt>
                <c:pt idx="152" formatCode="0.000">
                  <c:v>8</c:v>
                </c:pt>
                <c:pt idx="153" formatCode="0.000">
                  <c:v>8.07</c:v>
                </c:pt>
                <c:pt idx="154" formatCode="0.000">
                  <c:v>8.14</c:v>
                </c:pt>
                <c:pt idx="155" formatCode="0.000">
                  <c:v>8.2100000000000009</c:v>
                </c:pt>
                <c:pt idx="156" formatCode="0.000">
                  <c:v>8.2800000000000011</c:v>
                </c:pt>
                <c:pt idx="157" formatCode="0.000">
                  <c:v>8.3500000000000014</c:v>
                </c:pt>
                <c:pt idx="158" formatCode="0.000">
                  <c:v>8.4200000000000017</c:v>
                </c:pt>
                <c:pt idx="159" formatCode="0.000">
                  <c:v>8.490000000000002</c:v>
                </c:pt>
                <c:pt idx="160" formatCode="0.000">
                  <c:v>8.5</c:v>
                </c:pt>
                <c:pt idx="161" formatCode="0.000">
                  <c:v>8.57</c:v>
                </c:pt>
                <c:pt idx="162" formatCode="0.000">
                  <c:v>8.64</c:v>
                </c:pt>
                <c:pt idx="163" formatCode="0.000">
                  <c:v>8.7100000000000009</c:v>
                </c:pt>
                <c:pt idx="164" formatCode="0.000">
                  <c:v>8.7800000000000011</c:v>
                </c:pt>
                <c:pt idx="165" formatCode="0.000">
                  <c:v>8.8500000000000014</c:v>
                </c:pt>
                <c:pt idx="166" formatCode="0.000">
                  <c:v>8.9200000000000017</c:v>
                </c:pt>
                <c:pt idx="167" formatCode="0.000">
                  <c:v>8.990000000000002</c:v>
                </c:pt>
                <c:pt idx="168" formatCode="0.000">
                  <c:v>9.0600000000000023</c:v>
                </c:pt>
                <c:pt idx="169" formatCode="0.000">
                  <c:v>9.1300000000000026</c:v>
                </c:pt>
                <c:pt idx="170" formatCode="0.000">
                  <c:v>9.2000000000000028</c:v>
                </c:pt>
                <c:pt idx="171" formatCode="0.000">
                  <c:v>9.2700000000000031</c:v>
                </c:pt>
                <c:pt idx="172" formatCode="0.000">
                  <c:v>9.3400000000000034</c:v>
                </c:pt>
                <c:pt idx="173" formatCode="0.000">
                  <c:v>9.4100000000000037</c:v>
                </c:pt>
                <c:pt idx="174" formatCode="0.000">
                  <c:v>9.480000000000004</c:v>
                </c:pt>
                <c:pt idx="175" formatCode="0.000">
                  <c:v>9.5500000000000043</c:v>
                </c:pt>
                <c:pt idx="176" formatCode="0.000">
                  <c:v>9.6200000000000045</c:v>
                </c:pt>
                <c:pt idx="177" formatCode="0.000">
                  <c:v>9.6900000000000048</c:v>
                </c:pt>
                <c:pt idx="178" formatCode="0.000">
                  <c:v>9.7600000000000051</c:v>
                </c:pt>
                <c:pt idx="179" formatCode="0.000">
                  <c:v>9.8300000000000054</c:v>
                </c:pt>
                <c:pt idx="180" formatCode="0.000">
                  <c:v>9.9000000000000057</c:v>
                </c:pt>
                <c:pt idx="181" formatCode="0.000">
                  <c:v>9.970000000000006</c:v>
                </c:pt>
                <c:pt idx="182" formatCode="0.000">
                  <c:v>10</c:v>
                </c:pt>
                <c:pt idx="183" formatCode="0.000">
                  <c:v>10.07</c:v>
                </c:pt>
                <c:pt idx="184" formatCode="0.000">
                  <c:v>10.14</c:v>
                </c:pt>
                <c:pt idx="185" formatCode="0.000">
                  <c:v>10.210000000000001</c:v>
                </c:pt>
                <c:pt idx="186" formatCode="0.000">
                  <c:v>10.280000000000001</c:v>
                </c:pt>
                <c:pt idx="187" formatCode="0.000">
                  <c:v>10.350000000000001</c:v>
                </c:pt>
                <c:pt idx="188" formatCode="0.000">
                  <c:v>10.420000000000002</c:v>
                </c:pt>
                <c:pt idx="189" formatCode="0.000">
                  <c:v>10.490000000000002</c:v>
                </c:pt>
                <c:pt idx="190" formatCode="0.000">
                  <c:v>10.560000000000002</c:v>
                </c:pt>
                <c:pt idx="191" formatCode="0.000">
                  <c:v>10.630000000000003</c:v>
                </c:pt>
                <c:pt idx="192" formatCode="0.000">
                  <c:v>10.700000000000003</c:v>
                </c:pt>
                <c:pt idx="193" formatCode="0.000">
                  <c:v>10.770000000000003</c:v>
                </c:pt>
                <c:pt idx="194" formatCode="0.000">
                  <c:v>10.840000000000003</c:v>
                </c:pt>
                <c:pt idx="195" formatCode="0.000">
                  <c:v>10.910000000000004</c:v>
                </c:pt>
                <c:pt idx="196" formatCode="0.000">
                  <c:v>10.980000000000004</c:v>
                </c:pt>
                <c:pt idx="197" formatCode="0.000">
                  <c:v>11.050000000000004</c:v>
                </c:pt>
                <c:pt idx="198" formatCode="0.000">
                  <c:v>11.120000000000005</c:v>
                </c:pt>
                <c:pt idx="199" formatCode="0.000">
                  <c:v>11.190000000000005</c:v>
                </c:pt>
                <c:pt idx="200" formatCode="0.000">
                  <c:v>11.260000000000005</c:v>
                </c:pt>
                <c:pt idx="201" formatCode="0.000">
                  <c:v>11.330000000000005</c:v>
                </c:pt>
                <c:pt idx="202" formatCode="0.000">
                  <c:v>11.400000000000006</c:v>
                </c:pt>
                <c:pt idx="203" formatCode="0.000">
                  <c:v>11.470000000000006</c:v>
                </c:pt>
                <c:pt idx="204" formatCode="0.000">
                  <c:v>11.540000000000006</c:v>
                </c:pt>
                <c:pt idx="205" formatCode="0.000">
                  <c:v>11.610000000000007</c:v>
                </c:pt>
                <c:pt idx="206" formatCode="0.000">
                  <c:v>11.680000000000007</c:v>
                </c:pt>
                <c:pt idx="207" formatCode="0.000">
                  <c:v>11.750000000000007</c:v>
                </c:pt>
                <c:pt idx="208" formatCode="0.000">
                  <c:v>11.820000000000007</c:v>
                </c:pt>
                <c:pt idx="209" formatCode="0.000">
                  <c:v>11.890000000000008</c:v>
                </c:pt>
                <c:pt idx="210" formatCode="0.000">
                  <c:v>11.960000000000008</c:v>
                </c:pt>
                <c:pt idx="211" formatCode="0.000">
                  <c:v>12.030000000000008</c:v>
                </c:pt>
                <c:pt idx="212" formatCode="0.000">
                  <c:v>12.100000000000009</c:v>
                </c:pt>
                <c:pt idx="213" formatCode="0.000">
                  <c:v>12.170000000000009</c:v>
                </c:pt>
                <c:pt idx="214" formatCode="0.000">
                  <c:v>12.240000000000009</c:v>
                </c:pt>
                <c:pt idx="215" formatCode="0.000">
                  <c:v>12.310000000000009</c:v>
                </c:pt>
                <c:pt idx="216" formatCode="0.000">
                  <c:v>12.38000000000001</c:v>
                </c:pt>
                <c:pt idx="217" formatCode="0.000">
                  <c:v>12.45000000000001</c:v>
                </c:pt>
                <c:pt idx="218" formatCode="0.000">
                  <c:v>12.5</c:v>
                </c:pt>
                <c:pt idx="219" formatCode="0.000">
                  <c:v>12.57</c:v>
                </c:pt>
                <c:pt idx="220" formatCode="0.000">
                  <c:v>12.64</c:v>
                </c:pt>
                <c:pt idx="221" formatCode="0.000">
                  <c:v>12.71</c:v>
                </c:pt>
                <c:pt idx="222" formatCode="0.000">
                  <c:v>12.780000000000001</c:v>
                </c:pt>
                <c:pt idx="223" formatCode="0.000">
                  <c:v>12.850000000000001</c:v>
                </c:pt>
                <c:pt idx="224" formatCode="0.000">
                  <c:v>12.920000000000002</c:v>
                </c:pt>
                <c:pt idx="225" formatCode="0.000">
                  <c:v>12.990000000000002</c:v>
                </c:pt>
                <c:pt idx="226" formatCode="0.000">
                  <c:v>13.060000000000002</c:v>
                </c:pt>
                <c:pt idx="227" formatCode="0.000">
                  <c:v>13.130000000000003</c:v>
                </c:pt>
                <c:pt idx="228" formatCode="0.000">
                  <c:v>13.200000000000003</c:v>
                </c:pt>
                <c:pt idx="229" formatCode="0.000">
                  <c:v>13.270000000000003</c:v>
                </c:pt>
                <c:pt idx="230" formatCode="0.000">
                  <c:v>13.340000000000003</c:v>
                </c:pt>
                <c:pt idx="231" formatCode="0.000">
                  <c:v>13.410000000000004</c:v>
                </c:pt>
                <c:pt idx="232" formatCode="0.000">
                  <c:v>13.480000000000004</c:v>
                </c:pt>
                <c:pt idx="233" formatCode="0.000">
                  <c:v>13.550000000000004</c:v>
                </c:pt>
                <c:pt idx="234" formatCode="0.000">
                  <c:v>13.620000000000005</c:v>
                </c:pt>
                <c:pt idx="235" formatCode="0.000">
                  <c:v>13.690000000000005</c:v>
                </c:pt>
                <c:pt idx="236" formatCode="0.000">
                  <c:v>13.760000000000005</c:v>
                </c:pt>
                <c:pt idx="237" formatCode="0.000">
                  <c:v>13.830000000000005</c:v>
                </c:pt>
                <c:pt idx="238" formatCode="0.000">
                  <c:v>13.900000000000006</c:v>
                </c:pt>
                <c:pt idx="239" formatCode="0.000">
                  <c:v>13.970000000000006</c:v>
                </c:pt>
                <c:pt idx="240" formatCode="0.000">
                  <c:v>14.040000000000006</c:v>
                </c:pt>
              </c:numCache>
            </c:numRef>
          </c:xVal>
          <c:yVal>
            <c:numRef>
              <c:f>'Antilog Ref.int alla (4)'!$E$24:$E$264</c:f>
              <c:numCache>
                <c:formatCode>0.0</c:formatCode>
                <c:ptCount val="241"/>
                <c:pt idx="0">
                  <c:v>31.385818415043538</c:v>
                </c:pt>
                <c:pt idx="1">
                  <c:v>30.511499291216182</c:v>
                </c:pt>
                <c:pt idx="2">
                  <c:v>29.703524853602108</c:v>
                </c:pt>
                <c:pt idx="3">
                  <c:v>28.953974051254654</c:v>
                </c:pt>
                <c:pt idx="4">
                  <c:v>28.256185256083615</c:v>
                </c:pt>
                <c:pt idx="5">
                  <c:v>27.604510425748877</c:v>
                </c:pt>
                <c:pt idx="6">
                  <c:v>26.994125419809816</c:v>
                </c:pt>
                <c:pt idx="7">
                  <c:v>26.420881925119637</c:v>
                </c:pt>
                <c:pt idx="8">
                  <c:v>25.881190624449236</c:v>
                </c:pt>
                <c:pt idx="9">
                  <c:v>25.371928110715729</c:v>
                </c:pt>
                <c:pt idx="10">
                  <c:v>24.890362050345846</c:v>
                </c:pt>
                <c:pt idx="11">
                  <c:v>24.434090516132997</c:v>
                </c:pt>
                <c:pt idx="12">
                  <c:v>24.000992426762327</c:v>
                </c:pt>
                <c:pt idx="13">
                  <c:v>23.589186769110501</c:v>
                </c:pt>
                <c:pt idx="14">
                  <c:v>23.196998822687121</c:v>
                </c:pt>
                <c:pt idx="15">
                  <c:v>22.82293200931662</c:v>
                </c:pt>
                <c:pt idx="16">
                  <c:v>22.535819258799091</c:v>
                </c:pt>
                <c:pt idx="17">
                  <c:v>22.258818282909946</c:v>
                </c:pt>
                <c:pt idx="18">
                  <c:v>21.991354291113179</c:v>
                </c:pt>
                <c:pt idx="19">
                  <c:v>21.732897051315991</c:v>
                </c:pt>
                <c:pt idx="20">
                  <c:v>21.482956553787727</c:v>
                </c:pt>
                <c:pt idx="21">
                  <c:v>21.241079179246196</c:v>
                </c:pt>
                <c:pt idx="22">
                  <c:v>21.006844303324211</c:v>
                </c:pt>
                <c:pt idx="23">
                  <c:v>20.779861279926433</c:v>
                </c:pt>
                <c:pt idx="24">
                  <c:v>20.559766754546526</c:v>
                </c:pt>
                <c:pt idx="25">
                  <c:v>20.346222265759646</c:v>
                </c:pt>
                <c:pt idx="26">
                  <c:v>20.138912099089804</c:v>
                </c:pt>
                <c:pt idx="27">
                  <c:v>19.937541362484886</c:v>
                </c:pt>
                <c:pt idx="28">
                  <c:v>19.741834256876825</c:v>
                </c:pt>
                <c:pt idx="29">
                  <c:v>19.551532518899414</c:v>
                </c:pt>
                <c:pt idx="30">
                  <c:v>19.36639401588754</c:v>
                </c:pt>
                <c:pt idx="31">
                  <c:v>19.186191475882062</c:v>
                </c:pt>
                <c:pt idx="32">
                  <c:v>19.010711337585519</c:v>
                </c:pt>
                <c:pt idx="33">
                  <c:v>18.839752707117189</c:v>
                </c:pt>
                <c:pt idx="34">
                  <c:v>18.673126410050997</c:v>
                </c:pt>
                <c:pt idx="35">
                  <c:v>18.510654128628612</c:v>
                </c:pt>
                <c:pt idx="36">
                  <c:v>18.27436901977774</c:v>
                </c:pt>
                <c:pt idx="37">
                  <c:v>18.04652500629123</c:v>
                </c:pt>
                <c:pt idx="38">
                  <c:v>17.826635536269752</c:v>
                </c:pt>
                <c:pt idx="39">
                  <c:v>17.614252293108265</c:v>
                </c:pt>
                <c:pt idx="40">
                  <c:v>17.408961424820575</c:v>
                </c:pt>
                <c:pt idx="41">
                  <c:v>17.210380217546575</c:v>
                </c:pt>
                <c:pt idx="42">
                  <c:v>16.893370660239324</c:v>
                </c:pt>
                <c:pt idx="43">
                  <c:v>16.592536696638817</c:v>
                </c:pt>
                <c:pt idx="44">
                  <c:v>16.251041152720969</c:v>
                </c:pt>
                <c:pt idx="45">
                  <c:v>15.981354021132518</c:v>
                </c:pt>
                <c:pt idx="46">
                  <c:v>15.724105536639277</c:v>
                </c:pt>
                <c:pt idx="47">
                  <c:v>15.478376105442928</c:v>
                </c:pt>
                <c:pt idx="48">
                  <c:v>15.243338244436901</c:v>
                </c:pt>
                <c:pt idx="49">
                  <c:v>15.018245071527316</c:v>
                </c:pt>
                <c:pt idx="50">
                  <c:v>14.802420504189376</c:v>
                </c:pt>
                <c:pt idx="51">
                  <c:v>14.595250874738877</c:v>
                </c:pt>
                <c:pt idx="52">
                  <c:v>14.31869984458505</c:v>
                </c:pt>
                <c:pt idx="53">
                  <c:v>14.020326653435752</c:v>
                </c:pt>
                <c:pt idx="54">
                  <c:v>13.773373203327173</c:v>
                </c:pt>
                <c:pt idx="55">
                  <c:v>13.538486993610148</c:v>
                </c:pt>
                <c:pt idx="56">
                  <c:v>13.314724483805179</c:v>
                </c:pt>
                <c:pt idx="57">
                  <c:v>13.191526086878261</c:v>
                </c:pt>
                <c:pt idx="58">
                  <c:v>12.983572785067297</c:v>
                </c:pt>
                <c:pt idx="59">
                  <c:v>12.784744263570277</c:v>
                </c:pt>
                <c:pt idx="60">
                  <c:v>12.489210713019231</c:v>
                </c:pt>
                <c:pt idx="61">
                  <c:v>12.311039930752766</c:v>
                </c:pt>
                <c:pt idx="62">
                  <c:v>12.139963323967711</c:v>
                </c:pt>
                <c:pt idx="63">
                  <c:v>11.975526315044204</c:v>
                </c:pt>
                <c:pt idx="64">
                  <c:v>11.884382157353027</c:v>
                </c:pt>
                <c:pt idx="65">
                  <c:v>11.729554148241377</c:v>
                </c:pt>
                <c:pt idx="66">
                  <c:v>11.580368522835926</c:v>
                </c:pt>
                <c:pt idx="67">
                  <c:v>11.356545457278472</c:v>
                </c:pt>
                <c:pt idx="68">
                  <c:v>11.220409016125203</c:v>
                </c:pt>
                <c:pt idx="69">
                  <c:v>11.088846245049895</c:v>
                </c:pt>
                <c:pt idx="70">
                  <c:v>10.961608881881224</c:v>
                </c:pt>
                <c:pt idx="71">
                  <c:v>10.890754668796404</c:v>
                </c:pt>
                <c:pt idx="72">
                  <c:v>10.769856436887467</c:v>
                </c:pt>
                <c:pt idx="73">
                  <c:v>10.652725642531482</c:v>
                </c:pt>
                <c:pt idx="74">
                  <c:v>10.475822320686861</c:v>
                </c:pt>
                <c:pt idx="75">
                  <c:v>10.367537988088726</c:v>
                </c:pt>
                <c:pt idx="76">
                  <c:v>10.262400051851364</c:v>
                </c:pt>
                <c:pt idx="77">
                  <c:v>10.160260371972752</c:v>
                </c:pt>
                <c:pt idx="78">
                  <c:v>10.060980356286446</c:v>
                </c:pt>
                <c:pt idx="79">
                  <c:v>9.9644301851866572</c:v>
                </c:pt>
                <c:pt idx="80">
                  <c:v>9.8704881118324934</c:v>
                </c:pt>
                <c:pt idx="81">
                  <c:v>9.7790398293053453</c:v>
                </c:pt>
                <c:pt idx="82">
                  <c:v>9.6899778972850097</c:v>
                </c:pt>
                <c:pt idx="83">
                  <c:v>9.6032012217459659</c:v>
                </c:pt>
                <c:pt idx="84">
                  <c:v>9.5186145819799997</c:v>
                </c:pt>
                <c:pt idx="85">
                  <c:v>9.4594864569430435</c:v>
                </c:pt>
                <c:pt idx="86">
                  <c:v>9.3784481047119232</c:v>
                </c:pt>
                <c:pt idx="87">
                  <c:v>9.2993676539061774</c:v>
                </c:pt>
                <c:pt idx="88">
                  <c:v>9.2221682160604939</c:v>
                </c:pt>
                <c:pt idx="89">
                  <c:v>9.1467770486097884</c:v>
                </c:pt>
                <c:pt idx="90">
                  <c:v>9.0731252724238853</c:v>
                </c:pt>
                <c:pt idx="91">
                  <c:v>9.0011476124820646</c:v>
                </c:pt>
                <c:pt idx="92">
                  <c:v>8.9307821594820727</c:v>
                </c:pt>
                <c:pt idx="93">
                  <c:v>8.9208580965415187</c:v>
                </c:pt>
                <c:pt idx="94">
                  <c:v>8.8522633851253403</c:v>
                </c:pt>
                <c:pt idx="95">
                  <c:v>8.7851585538594552</c:v>
                </c:pt>
                <c:pt idx="96">
                  <c:v>8.7194909208780764</c:v>
                </c:pt>
                <c:pt idx="97">
                  <c:v>8.6552103659521791</c:v>
                </c:pt>
                <c:pt idx="98">
                  <c:v>8.5922691728724914</c:v>
                </c:pt>
                <c:pt idx="99">
                  <c:v>8.530621883510273</c:v>
                </c:pt>
                <c:pt idx="100">
                  <c:v>8.4616967123699673</c:v>
                </c:pt>
                <c:pt idx="101">
                  <c:v>8.4026787055125265</c:v>
                </c:pt>
                <c:pt idx="102">
                  <c:v>8.3448249821174318</c:v>
                </c:pt>
                <c:pt idx="103">
                  <c:v>8.2880981020611166</c:v>
                </c:pt>
                <c:pt idx="104">
                  <c:v>8.2324622829090792</c:v>
                </c:pt>
                <c:pt idx="105">
                  <c:v>8.1778833069283863</c:v>
                </c:pt>
                <c:pt idx="106">
                  <c:v>8.1243284343884152</c:v>
                </c:pt>
                <c:pt idx="107">
                  <c:v>8.0717663226538736</c:v>
                </c:pt>
                <c:pt idx="108">
                  <c:v>8.0201669506187212</c:v>
                </c:pt>
                <c:pt idx="109">
                  <c:v>7.9695015480695144</c:v>
                </c:pt>
                <c:pt idx="110">
                  <c:v>7.9197425296030968</c:v>
                </c:pt>
                <c:pt idx="111">
                  <c:v>7.8708634327558311</c:v>
                </c:pt>
                <c:pt idx="112">
                  <c:v>7.8228388600311236</c:v>
                </c:pt>
                <c:pt idx="113">
                  <c:v>7.7756444245385117</c:v>
                </c:pt>
                <c:pt idx="114">
                  <c:v>7.7292566989816596</c:v>
                </c:pt>
                <c:pt idx="115">
                  <c:v>7.7161480614183962</c:v>
                </c:pt>
                <c:pt idx="116">
                  <c:v>7.6707645725578981</c:v>
                </c:pt>
                <c:pt idx="117">
                  <c:v>7.6261375968807181</c:v>
                </c:pt>
                <c:pt idx="118">
                  <c:v>7.5822465378967747</c:v>
                </c:pt>
                <c:pt idx="119">
                  <c:v>7.539071572670994</c:v>
                </c:pt>
                <c:pt idx="120">
                  <c:v>7.4965936149459189</c:v>
                </c:pt>
                <c:pt idx="121">
                  <c:v>7.454794280387655</c:v>
                </c:pt>
                <c:pt idx="122">
                  <c:v>7.4136558538122284</c:v>
                </c:pt>
                <c:pt idx="123">
                  <c:v>7.3731612582605397</c:v>
                </c:pt>
                <c:pt idx="124">
                  <c:v>7.3332940257999972</c:v>
                </c:pt>
                <c:pt idx="125">
                  <c:v>7.2940382699401711</c:v>
                </c:pt>
                <c:pt idx="126">
                  <c:v>7.2553786595581746</c:v>
                </c:pt>
                <c:pt idx="127">
                  <c:v>7.2173003942371645</c:v>
                </c:pt>
                <c:pt idx="128">
                  <c:v>7.1797891809284122</c:v>
                </c:pt>
                <c:pt idx="129">
                  <c:v>7.1428312118539061</c:v>
                </c:pt>
                <c:pt idx="130">
                  <c:v>7.1323715298297081</c:v>
                </c:pt>
                <c:pt idx="131">
                  <c:v>7.0961053307634385</c:v>
                </c:pt>
                <c:pt idx="132">
                  <c:v>7.0603625271139201</c:v>
                </c:pt>
                <c:pt idx="133">
                  <c:v>7.0251307639139942</c:v>
                </c:pt>
                <c:pt idx="134">
                  <c:v>6.9903980890877575</c:v>
                </c:pt>
                <c:pt idx="135">
                  <c:v>6.9561529367509642</c:v>
                </c:pt>
                <c:pt idx="136">
                  <c:v>6.9223841113485607</c:v>
                </c:pt>
                <c:pt idx="137">
                  <c:v>6.8890807725802485</c:v>
                </c:pt>
                <c:pt idx="138">
                  <c:v>6.8562324210682881</c:v>
                </c:pt>
                <c:pt idx="139">
                  <c:v>6.8238288847247546</c:v>
                </c:pt>
                <c:pt idx="140">
                  <c:v>6.7918603057782931</c:v>
                </c:pt>
                <c:pt idx="141">
                  <c:v>6.7603171284230692</c:v>
                </c:pt>
                <c:pt idx="142">
                  <c:v>6.7291900870549286</c:v>
                </c:pt>
                <c:pt idx="143">
                  <c:v>6.6984701950621366</c:v>
                </c:pt>
                <c:pt idx="144">
                  <c:v>6.6681487341400834</c:v>
                </c:pt>
                <c:pt idx="145">
                  <c:v>6.65955745058658</c:v>
                </c:pt>
                <c:pt idx="146">
                  <c:v>6.6297358618844964</c:v>
                </c:pt>
                <c:pt idx="147">
                  <c:v>6.6002937303617664</c:v>
                </c:pt>
                <c:pt idx="148">
                  <c:v>6.5712231500175617</c:v>
                </c:pt>
                <c:pt idx="149">
                  <c:v>6.54251644265198</c:v>
                </c:pt>
                <c:pt idx="150">
                  <c:v>6.514166149514093</c:v>
                </c:pt>
                <c:pt idx="151">
                  <c:v>6.4861650233207069</c:v>
                </c:pt>
                <c:pt idx="152">
                  <c:v>6.4545822613397945</c:v>
                </c:pt>
                <c:pt idx="153">
                  <c:v>6.4273058841047304</c:v>
                </c:pt>
                <c:pt idx="154">
                  <c:v>6.4003571901550496</c:v>
                </c:pt>
                <c:pt idx="155">
                  <c:v>6.3737297306269758</c:v>
                </c:pt>
                <c:pt idx="156">
                  <c:v>6.347417232251976</c:v>
                </c:pt>
                <c:pt idx="157">
                  <c:v>6.3214135912702254</c:v>
                </c:pt>
                <c:pt idx="158">
                  <c:v>6.2957128675996312</c:v>
                </c:pt>
                <c:pt idx="159">
                  <c:v>6.2703092792477868</c:v>
                </c:pt>
                <c:pt idx="160">
                  <c:v>6.2667041210376979</c:v>
                </c:pt>
                <c:pt idx="161">
                  <c:v>6.241633231604971</c:v>
                </c:pt>
                <c:pt idx="162">
                  <c:v>6.2168475952313331</c:v>
                </c:pt>
                <c:pt idx="163">
                  <c:v>6.1923418929114753</c:v>
                </c:pt>
                <c:pt idx="164">
                  <c:v>6.1681109429199079</c:v>
                </c:pt>
                <c:pt idx="165">
                  <c:v>6.1441496962988271</c:v>
                </c:pt>
                <c:pt idx="166">
                  <c:v>6.1204532325256658</c:v>
                </c:pt>
                <c:pt idx="167">
                  <c:v>6.0970167553519614</c:v>
                </c:pt>
                <c:pt idx="168">
                  <c:v>6.0738355888055811</c:v>
                </c:pt>
                <c:pt idx="169">
                  <c:v>6.0509051733488253</c:v>
                </c:pt>
                <c:pt idx="170">
                  <c:v>6.0282210621852217</c:v>
                </c:pt>
                <c:pt idx="171">
                  <c:v>6.0057789177083221</c:v>
                </c:pt>
                <c:pt idx="172">
                  <c:v>5.9835745080860638</c:v>
                </c:pt>
                <c:pt idx="173">
                  <c:v>5.9616037039746459</c:v>
                </c:pt>
                <c:pt idx="174">
                  <c:v>5.9398624753561489</c:v>
                </c:pt>
                <c:pt idx="175">
                  <c:v>5.918346888494451</c:v>
                </c:pt>
                <c:pt idx="176">
                  <c:v>5.8970531030042244</c:v>
                </c:pt>
                <c:pt idx="177">
                  <c:v>5.8759773690281127</c:v>
                </c:pt>
                <c:pt idx="178">
                  <c:v>5.8551160245173959</c:v>
                </c:pt>
                <c:pt idx="179">
                  <c:v>5.8344654926116863</c:v>
                </c:pt>
                <c:pt idx="180">
                  <c:v>5.8140222791134306</c:v>
                </c:pt>
                <c:pt idx="181">
                  <c:v>5.7937829700532051</c:v>
                </c:pt>
                <c:pt idx="182">
                  <c:v>5.7851705707526593</c:v>
                </c:pt>
                <c:pt idx="183">
                  <c:v>5.7652167854703498</c:v>
                </c:pt>
                <c:pt idx="184">
                  <c:v>5.7454589333218733</c:v>
                </c:pt>
                <c:pt idx="185">
                  <c:v>5.7258938580863195</c:v>
                </c:pt>
                <c:pt idx="186">
                  <c:v>5.7065184739852368</c:v>
                </c:pt>
                <c:pt idx="187">
                  <c:v>5.6873297636784965</c:v>
                </c:pt>
                <c:pt idx="188">
                  <c:v>5.668324776329313</c:v>
                </c:pt>
                <c:pt idx="189">
                  <c:v>5.6495006257356168</c:v>
                </c:pt>
                <c:pt idx="190">
                  <c:v>5.6308544885251237</c:v>
                </c:pt>
                <c:pt idx="191">
                  <c:v>5.6123836024115183</c:v>
                </c:pt>
                <c:pt idx="192">
                  <c:v>5.5940852645093804</c:v>
                </c:pt>
                <c:pt idx="193">
                  <c:v>5.5759568297054649</c:v>
                </c:pt>
                <c:pt idx="194">
                  <c:v>5.5579957090841878</c:v>
                </c:pt>
                <c:pt idx="195">
                  <c:v>5.540199368405144</c:v>
                </c:pt>
                <c:pt idx="196">
                  <c:v>5.5225653266306898</c:v>
                </c:pt>
                <c:pt idx="197">
                  <c:v>5.5050911545016135</c:v>
                </c:pt>
                <c:pt idx="198">
                  <c:v>5.4877744731590843</c:v>
                </c:pt>
                <c:pt idx="199">
                  <c:v>5.4706129528111003</c:v>
                </c:pt>
                <c:pt idx="200">
                  <c:v>5.4536043114417376</c:v>
                </c:pt>
                <c:pt idx="201">
                  <c:v>5.4367463135616187</c:v>
                </c:pt>
                <c:pt idx="202">
                  <c:v>5.4200367689980267</c:v>
                </c:pt>
                <c:pt idx="203">
                  <c:v>5.4034735317231926</c:v>
                </c:pt>
                <c:pt idx="204">
                  <c:v>5.3870544987193627</c:v>
                </c:pt>
                <c:pt idx="205">
                  <c:v>5.3707776088792683</c:v>
                </c:pt>
                <c:pt idx="206">
                  <c:v>5.354640841940701</c:v>
                </c:pt>
                <c:pt idx="207">
                  <c:v>5.3386422174539785</c:v>
                </c:pt>
                <c:pt idx="208">
                  <c:v>5.322779793781069</c:v>
                </c:pt>
                <c:pt idx="209">
                  <c:v>5.3070516671252701</c:v>
                </c:pt>
                <c:pt idx="210">
                  <c:v>5.2914559705903237</c:v>
                </c:pt>
                <c:pt idx="211">
                  <c:v>5.2759908732679328</c:v>
                </c:pt>
                <c:pt idx="212">
                  <c:v>5.2606545793526598</c:v>
                </c:pt>
                <c:pt idx="213">
                  <c:v>5.2454453272832566</c:v>
                </c:pt>
                <c:pt idx="214">
                  <c:v>5.2303613889094906</c:v>
                </c:pt>
                <c:pt idx="215">
                  <c:v>5.2154010686835726</c:v>
                </c:pt>
                <c:pt idx="216">
                  <c:v>5.2005627028753461</c:v>
                </c:pt>
                <c:pt idx="217">
                  <c:v>5.1858446588104155</c:v>
                </c:pt>
                <c:pt idx="218">
                  <c:v>5.1754045477840309</c:v>
                </c:pt>
                <c:pt idx="219">
                  <c:v>5.1608890580519828</c:v>
                </c:pt>
                <c:pt idx="220">
                  <c:v>5.1464896092774692</c:v>
                </c:pt>
                <c:pt idx="221">
                  <c:v>5.1322046778266452</c:v>
                </c:pt>
                <c:pt idx="222">
                  <c:v>5.1180327678157518</c:v>
                </c:pt>
                <c:pt idx="223">
                  <c:v>5.1039724104661053</c:v>
                </c:pt>
                <c:pt idx="224">
                  <c:v>5.0900221634772738</c:v>
                </c:pt>
                <c:pt idx="225">
                  <c:v>5.0761806104178566</c:v>
                </c:pt>
                <c:pt idx="226">
                  <c:v>5.0624463601332961</c:v>
                </c:pt>
                <c:pt idx="227">
                  <c:v>5.048818046170144</c:v>
                </c:pt>
                <c:pt idx="228">
                  <c:v>5.0352943262162437</c:v>
                </c:pt>
                <c:pt idx="229">
                  <c:v>5.0218738815563384</c:v>
                </c:pt>
                <c:pt idx="230">
                  <c:v>5.0085554165425723</c:v>
                </c:pt>
                <c:pt idx="231">
                  <c:v>4.9953376580794293</c:v>
                </c:pt>
                <c:pt idx="232">
                  <c:v>4.9822193551226359</c:v>
                </c:pt>
                <c:pt idx="233">
                  <c:v>4.9691992781915868</c:v>
                </c:pt>
                <c:pt idx="234">
                  <c:v>4.9562762188948604</c:v>
                </c:pt>
                <c:pt idx="235">
                  <c:v>4.9434489894684299</c:v>
                </c:pt>
                <c:pt idx="236">
                  <c:v>4.9307164223261317</c:v>
                </c:pt>
                <c:pt idx="237">
                  <c:v>4.9180773696220541</c:v>
                </c:pt>
                <c:pt idx="238">
                  <c:v>4.905530702824449</c:v>
                </c:pt>
                <c:pt idx="239">
                  <c:v>4.8930753123007973</c:v>
                </c:pt>
                <c:pt idx="240">
                  <c:v>4.8807101069137362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9DC8-4238-934B-92F1FC95D7E3}"/>
            </c:ext>
          </c:extLst>
        </c:ser>
        <c:ser>
          <c:idx val="20"/>
          <c:order val="4"/>
          <c:tx>
            <c:v>Fortsättning medelvärde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5">
                  <a:lumMod val="75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'Antilog Ref.int alla (4)'!$F$5:$F$38</c:f>
              <c:numCache>
                <c:formatCode>0.00</c:formatCode>
                <c:ptCount val="34"/>
                <c:pt idx="1">
                  <c:v>-0.81500000000000039</c:v>
                </c:pt>
                <c:pt idx="2">
                  <c:v>-0.79000000000000037</c:v>
                </c:pt>
                <c:pt idx="3">
                  <c:v>-0.76500000000000035</c:v>
                </c:pt>
                <c:pt idx="4">
                  <c:v>-0.74000000000000032</c:v>
                </c:pt>
                <c:pt idx="5">
                  <c:v>-0.7150000000000003</c:v>
                </c:pt>
                <c:pt idx="6">
                  <c:v>-0.69000000000000028</c:v>
                </c:pt>
                <c:pt idx="7">
                  <c:v>-0.66500000000000026</c:v>
                </c:pt>
                <c:pt idx="8">
                  <c:v>-0.64000000000000024</c:v>
                </c:pt>
                <c:pt idx="9">
                  <c:v>-0.61500000000000021</c:v>
                </c:pt>
                <c:pt idx="10">
                  <c:v>-0.59000000000000019</c:v>
                </c:pt>
                <c:pt idx="11">
                  <c:v>-0.56500000000000017</c:v>
                </c:pt>
                <c:pt idx="12">
                  <c:v>-0.54000000000000015</c:v>
                </c:pt>
                <c:pt idx="13">
                  <c:v>-0.51500000000000012</c:v>
                </c:pt>
                <c:pt idx="14">
                  <c:v>-0.49000000000000016</c:v>
                </c:pt>
                <c:pt idx="15">
                  <c:v>-0.46500000000000014</c:v>
                </c:pt>
                <c:pt idx="16">
                  <c:v>-0.44000000000000011</c:v>
                </c:pt>
                <c:pt idx="17">
                  <c:v>-0.41500000000000009</c:v>
                </c:pt>
                <c:pt idx="18">
                  <c:v>-0.39000000000000007</c:v>
                </c:pt>
                <c:pt idx="19">
                  <c:v>-0.36500000000000005</c:v>
                </c:pt>
                <c:pt idx="20">
                  <c:v>-0.34</c:v>
                </c:pt>
                <c:pt idx="21">
                  <c:v>-0.315</c:v>
                </c:pt>
                <c:pt idx="22">
                  <c:v>-0.28999999999999998</c:v>
                </c:pt>
                <c:pt idx="23">
                  <c:v>-0.26499999999999996</c:v>
                </c:pt>
                <c:pt idx="24">
                  <c:v>-0.23999999999999996</c:v>
                </c:pt>
                <c:pt idx="25">
                  <c:v>-0.21499999999999997</c:v>
                </c:pt>
                <c:pt idx="26">
                  <c:v>-0.18999999999999997</c:v>
                </c:pt>
                <c:pt idx="27">
                  <c:v>-0.16499999999999998</c:v>
                </c:pt>
                <c:pt idx="28">
                  <c:v>-0.13999999999999999</c:v>
                </c:pt>
                <c:pt idx="29">
                  <c:v>-0.11499999999999999</c:v>
                </c:pt>
                <c:pt idx="30">
                  <c:v>-0.09</c:v>
                </c:pt>
                <c:pt idx="31">
                  <c:v>-6.5000000000000002E-2</c:v>
                </c:pt>
                <c:pt idx="32">
                  <c:v>-0.04</c:v>
                </c:pt>
                <c:pt idx="33">
                  <c:v>-1.5000000000000001E-2</c:v>
                </c:pt>
              </c:numCache>
            </c:numRef>
          </c:xVal>
          <c:yVal>
            <c:numRef>
              <c:f>'Antilog Ref.int alla (4)'!$E$5:$E$38</c:f>
              <c:numCache>
                <c:formatCode>0.0</c:formatCode>
                <c:ptCount val="34"/>
                <c:pt idx="1">
                  <c:v>222.01733760167119</c:v>
                </c:pt>
                <c:pt idx="2">
                  <c:v>121.46686291327357</c:v>
                </c:pt>
                <c:pt idx="3">
                  <c:v>92.110926842256163</c:v>
                </c:pt>
                <c:pt idx="4">
                  <c:v>76.816089124765597</c:v>
                </c:pt>
                <c:pt idx="5">
                  <c:v>67.088913657532231</c:v>
                </c:pt>
                <c:pt idx="6">
                  <c:v>60.22062221402404</c:v>
                </c:pt>
                <c:pt idx="7">
                  <c:v>55.045641900582481</c:v>
                </c:pt>
                <c:pt idx="8">
                  <c:v>50.96962508208955</c:v>
                </c:pt>
                <c:pt idx="9">
                  <c:v>47.653875543933694</c:v>
                </c:pt>
                <c:pt idx="10">
                  <c:v>44.889528411057817</c:v>
                </c:pt>
                <c:pt idx="11">
                  <c:v>42.53993127518558</c:v>
                </c:pt>
                <c:pt idx="12">
                  <c:v>40.511460908821341</c:v>
                </c:pt>
                <c:pt idx="13">
                  <c:v>38.737559693352885</c:v>
                </c:pt>
                <c:pt idx="14">
                  <c:v>37.169455028880577</c:v>
                </c:pt>
                <c:pt idx="15">
                  <c:v>35.770490250179506</c:v>
                </c:pt>
                <c:pt idx="16">
                  <c:v>34.512516504832497</c:v>
                </c:pt>
                <c:pt idx="17">
                  <c:v>33.373515394139964</c:v>
                </c:pt>
                <c:pt idx="18">
                  <c:v>32.335985426651604</c:v>
                </c:pt>
                <c:pt idx="19">
                  <c:v>31.385818415043538</c:v>
                </c:pt>
                <c:pt idx="20">
                  <c:v>30.511499291216182</c:v>
                </c:pt>
                <c:pt idx="21">
                  <c:v>29.703524853602108</c:v>
                </c:pt>
                <c:pt idx="22">
                  <c:v>28.953974051254654</c:v>
                </c:pt>
                <c:pt idx="23">
                  <c:v>28.256185256083615</c:v>
                </c:pt>
                <c:pt idx="24">
                  <c:v>27.604510425748877</c:v>
                </c:pt>
                <c:pt idx="25">
                  <c:v>26.994125419809816</c:v>
                </c:pt>
                <c:pt idx="26">
                  <c:v>26.420881925119637</c:v>
                </c:pt>
                <c:pt idx="27">
                  <c:v>25.881190624449236</c:v>
                </c:pt>
                <c:pt idx="28">
                  <c:v>25.371928110715729</c:v>
                </c:pt>
                <c:pt idx="29">
                  <c:v>24.890362050345846</c:v>
                </c:pt>
                <c:pt idx="30">
                  <c:v>24.434090516132997</c:v>
                </c:pt>
                <c:pt idx="31">
                  <c:v>24.000992426762327</c:v>
                </c:pt>
                <c:pt idx="32">
                  <c:v>23.589186769110501</c:v>
                </c:pt>
                <c:pt idx="33">
                  <c:v>23.196998822687121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DC8-4238-934B-92F1FC95D7E3}"/>
            </c:ext>
          </c:extLst>
        </c:ser>
        <c:ser>
          <c:idx val="21"/>
          <c:order val="5"/>
          <c:tx>
            <c:v>Fortsättning +2SD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2"/>
              </a:solidFill>
              <a:ln w="9525">
                <a:noFill/>
              </a:ln>
              <a:effectLst/>
            </c:spPr>
          </c:marker>
          <c:xVal>
            <c:numRef>
              <c:f>'Antilog Ref.int alla (4)'!$F$5:$F$38</c:f>
              <c:numCache>
                <c:formatCode>0.00</c:formatCode>
                <c:ptCount val="34"/>
                <c:pt idx="1">
                  <c:v>-0.81500000000000039</c:v>
                </c:pt>
                <c:pt idx="2">
                  <c:v>-0.79000000000000037</c:v>
                </c:pt>
                <c:pt idx="3">
                  <c:v>-0.76500000000000035</c:v>
                </c:pt>
                <c:pt idx="4">
                  <c:v>-0.74000000000000032</c:v>
                </c:pt>
                <c:pt idx="5">
                  <c:v>-0.7150000000000003</c:v>
                </c:pt>
                <c:pt idx="6">
                  <c:v>-0.69000000000000028</c:v>
                </c:pt>
                <c:pt idx="7">
                  <c:v>-0.66500000000000026</c:v>
                </c:pt>
                <c:pt idx="8">
                  <c:v>-0.64000000000000024</c:v>
                </c:pt>
                <c:pt idx="9">
                  <c:v>-0.61500000000000021</c:v>
                </c:pt>
                <c:pt idx="10">
                  <c:v>-0.59000000000000019</c:v>
                </c:pt>
                <c:pt idx="11">
                  <c:v>-0.56500000000000017</c:v>
                </c:pt>
                <c:pt idx="12">
                  <c:v>-0.54000000000000015</c:v>
                </c:pt>
                <c:pt idx="13">
                  <c:v>-0.51500000000000012</c:v>
                </c:pt>
                <c:pt idx="14">
                  <c:v>-0.49000000000000016</c:v>
                </c:pt>
                <c:pt idx="15">
                  <c:v>-0.46500000000000014</c:v>
                </c:pt>
                <c:pt idx="16">
                  <c:v>-0.44000000000000011</c:v>
                </c:pt>
                <c:pt idx="17">
                  <c:v>-0.41500000000000009</c:v>
                </c:pt>
                <c:pt idx="18">
                  <c:v>-0.39000000000000007</c:v>
                </c:pt>
                <c:pt idx="19">
                  <c:v>-0.36500000000000005</c:v>
                </c:pt>
                <c:pt idx="20">
                  <c:v>-0.34</c:v>
                </c:pt>
                <c:pt idx="21">
                  <c:v>-0.315</c:v>
                </c:pt>
                <c:pt idx="22">
                  <c:v>-0.28999999999999998</c:v>
                </c:pt>
                <c:pt idx="23">
                  <c:v>-0.26499999999999996</c:v>
                </c:pt>
                <c:pt idx="24">
                  <c:v>-0.23999999999999996</c:v>
                </c:pt>
                <c:pt idx="25">
                  <c:v>-0.21499999999999997</c:v>
                </c:pt>
                <c:pt idx="26">
                  <c:v>-0.18999999999999997</c:v>
                </c:pt>
                <c:pt idx="27">
                  <c:v>-0.16499999999999998</c:v>
                </c:pt>
                <c:pt idx="28">
                  <c:v>-0.13999999999999999</c:v>
                </c:pt>
                <c:pt idx="29">
                  <c:v>-0.11499999999999999</c:v>
                </c:pt>
                <c:pt idx="30">
                  <c:v>-0.09</c:v>
                </c:pt>
                <c:pt idx="31">
                  <c:v>-6.5000000000000002E-2</c:v>
                </c:pt>
                <c:pt idx="32">
                  <c:v>-0.04</c:v>
                </c:pt>
                <c:pt idx="33">
                  <c:v>-1.5000000000000001E-2</c:v>
                </c:pt>
              </c:numCache>
            </c:numRef>
          </c:xVal>
          <c:yVal>
            <c:numRef>
              <c:f>'Antilog Ref.int alla (4)'!$M$5:$M$38</c:f>
              <c:numCache>
                <c:formatCode>0.0</c:formatCode>
                <c:ptCount val="34"/>
                <c:pt idx="1">
                  <c:v>368.39490570663963</c:v>
                </c:pt>
                <c:pt idx="2">
                  <c:v>201.55080676492136</c:v>
                </c:pt>
                <c:pt idx="3">
                  <c:v>152.8402987584908</c:v>
                </c:pt>
                <c:pt idx="4">
                  <c:v>127.46146862026795</c:v>
                </c:pt>
                <c:pt idx="5">
                  <c:v>111.32109900880747</c:v>
                </c:pt>
                <c:pt idx="6">
                  <c:v>99.924495455095396</c:v>
                </c:pt>
                <c:pt idx="7">
                  <c:v>91.337614785332391</c:v>
                </c:pt>
                <c:pt idx="8">
                  <c:v>84.574251852832802</c:v>
                </c:pt>
                <c:pt idx="9">
                  <c:v>79.072405683290427</c:v>
                </c:pt>
                <c:pt idx="10">
                  <c:v>74.485505343176769</c:v>
                </c:pt>
                <c:pt idx="11">
                  <c:v>70.586802545149325</c:v>
                </c:pt>
                <c:pt idx="12">
                  <c:v>67.220947619503008</c:v>
                </c:pt>
                <c:pt idx="13">
                  <c:v>64.27750104877687</c:v>
                </c:pt>
                <c:pt idx="14">
                  <c:v>61.675534120217158</c:v>
                </c:pt>
                <c:pt idx="15">
                  <c:v>59.354222175376478</c:v>
                </c:pt>
                <c:pt idx="16">
                  <c:v>57.266857628513939</c:v>
                </c:pt>
                <c:pt idx="17">
                  <c:v>55.376905198194429</c:v>
                </c:pt>
                <c:pt idx="18">
                  <c:v>53.655324538460377</c:v>
                </c:pt>
                <c:pt idx="19">
                  <c:v>52.078705836388899</c:v>
                </c:pt>
                <c:pt idx="20">
                  <c:v>50.6279420597429</c:v>
                </c:pt>
                <c:pt idx="21">
                  <c:v>49.287264480353841</c:v>
                </c:pt>
                <c:pt idx="22">
                  <c:v>48.043529643534292</c:v>
                </c:pt>
                <c:pt idx="23">
                  <c:v>46.885683863663758</c:v>
                </c:pt>
                <c:pt idx="24">
                  <c:v>45.804355304975793</c:v>
                </c:pt>
                <c:pt idx="25">
                  <c:v>44.79153923783106</c:v>
                </c:pt>
                <c:pt idx="26">
                  <c:v>43.840352337498899</c:v>
                </c:pt>
                <c:pt idx="27">
                  <c:v>42.944838825045764</c:v>
                </c:pt>
                <c:pt idx="28">
                  <c:v>42.099816009470082</c:v>
                </c:pt>
                <c:pt idx="29">
                  <c:v>41.300750110752873</c:v>
                </c:pt>
                <c:pt idx="30">
                  <c:v>40.543655594447401</c:v>
                </c:pt>
                <c:pt idx="31">
                  <c:v>39.825012935639869</c:v>
                </c:pt>
                <c:pt idx="32">
                  <c:v>39.141700956229108</c:v>
                </c:pt>
                <c:pt idx="33">
                  <c:v>38.490940780908304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DC8-4238-934B-92F1FC95D7E3}"/>
            </c:ext>
          </c:extLst>
        </c:ser>
        <c:ser>
          <c:idx val="22"/>
          <c:order val="6"/>
          <c:tx>
            <c:v>Asymptot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80000"/>
                </a:schemeClr>
              </a:solidFill>
              <a:ln w="9525">
                <a:solidFill>
                  <a:schemeClr val="accent5">
                    <a:lumMod val="80000"/>
                  </a:schemeClr>
                </a:solidFill>
              </a:ln>
              <a:effectLst/>
            </c:spPr>
          </c:marker>
          <c:trendline>
            <c:spPr>
              <a:ln w="28575" cap="rnd">
                <a:solidFill>
                  <a:schemeClr val="accent6">
                    <a:lumMod val="75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'Antilog Ref.int alla (4)'!$Q$1:$Q$2</c:f>
              <c:numCache>
                <c:formatCode>General</c:formatCode>
                <c:ptCount val="2"/>
              </c:numCache>
            </c:numRef>
          </c:xVal>
          <c:yVal>
            <c:numRef>
              <c:f>'Antilog Ref.int alla (4)'!$P$1:$P$2</c:f>
              <c:numCache>
                <c:formatCode>General</c:formatCode>
                <c:ptCount val="2"/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9DC8-4238-934B-92F1FC95D7E3}"/>
            </c:ext>
          </c:extLst>
        </c:ser>
        <c:ser>
          <c:idx val="23"/>
          <c:order val="7"/>
          <c:tx>
            <c:v>Fortsättning -2SD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bg2">
                  <a:lumMod val="5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'Antilog Ref.int alla (4)'!$F$5:$F$38</c:f>
              <c:numCache>
                <c:formatCode>0.00</c:formatCode>
                <c:ptCount val="34"/>
                <c:pt idx="1">
                  <c:v>-0.81500000000000039</c:v>
                </c:pt>
                <c:pt idx="2">
                  <c:v>-0.79000000000000037</c:v>
                </c:pt>
                <c:pt idx="3">
                  <c:v>-0.76500000000000035</c:v>
                </c:pt>
                <c:pt idx="4">
                  <c:v>-0.74000000000000032</c:v>
                </c:pt>
                <c:pt idx="5">
                  <c:v>-0.7150000000000003</c:v>
                </c:pt>
                <c:pt idx="6">
                  <c:v>-0.69000000000000028</c:v>
                </c:pt>
                <c:pt idx="7">
                  <c:v>-0.66500000000000026</c:v>
                </c:pt>
                <c:pt idx="8">
                  <c:v>-0.64000000000000024</c:v>
                </c:pt>
                <c:pt idx="9">
                  <c:v>-0.61500000000000021</c:v>
                </c:pt>
                <c:pt idx="10">
                  <c:v>-0.59000000000000019</c:v>
                </c:pt>
                <c:pt idx="11">
                  <c:v>-0.56500000000000017</c:v>
                </c:pt>
                <c:pt idx="12">
                  <c:v>-0.54000000000000015</c:v>
                </c:pt>
                <c:pt idx="13">
                  <c:v>-0.51500000000000012</c:v>
                </c:pt>
                <c:pt idx="14">
                  <c:v>-0.49000000000000016</c:v>
                </c:pt>
                <c:pt idx="15">
                  <c:v>-0.46500000000000014</c:v>
                </c:pt>
                <c:pt idx="16">
                  <c:v>-0.44000000000000011</c:v>
                </c:pt>
                <c:pt idx="17">
                  <c:v>-0.41500000000000009</c:v>
                </c:pt>
                <c:pt idx="18">
                  <c:v>-0.39000000000000007</c:v>
                </c:pt>
                <c:pt idx="19">
                  <c:v>-0.36500000000000005</c:v>
                </c:pt>
                <c:pt idx="20">
                  <c:v>-0.34</c:v>
                </c:pt>
                <c:pt idx="21">
                  <c:v>-0.315</c:v>
                </c:pt>
                <c:pt idx="22">
                  <c:v>-0.28999999999999998</c:v>
                </c:pt>
                <c:pt idx="23">
                  <c:v>-0.26499999999999996</c:v>
                </c:pt>
                <c:pt idx="24">
                  <c:v>-0.23999999999999996</c:v>
                </c:pt>
                <c:pt idx="25">
                  <c:v>-0.21499999999999997</c:v>
                </c:pt>
                <c:pt idx="26">
                  <c:v>-0.18999999999999997</c:v>
                </c:pt>
                <c:pt idx="27">
                  <c:v>-0.16499999999999998</c:v>
                </c:pt>
                <c:pt idx="28">
                  <c:v>-0.13999999999999999</c:v>
                </c:pt>
                <c:pt idx="29">
                  <c:v>-0.11499999999999999</c:v>
                </c:pt>
                <c:pt idx="30">
                  <c:v>-0.09</c:v>
                </c:pt>
                <c:pt idx="31">
                  <c:v>-6.5000000000000002E-2</c:v>
                </c:pt>
                <c:pt idx="32">
                  <c:v>-0.04</c:v>
                </c:pt>
                <c:pt idx="33">
                  <c:v>-1.5000000000000001E-2</c:v>
                </c:pt>
              </c:numCache>
            </c:numRef>
          </c:xVal>
          <c:yVal>
            <c:numRef>
              <c:f>'Antilog Ref.int alla (4)'!$L$5:$L$38</c:f>
              <c:numCache>
                <c:formatCode>0.0</c:formatCode>
                <c:ptCount val="34"/>
                <c:pt idx="1">
                  <c:v>121.11681294336638</c:v>
                </c:pt>
                <c:pt idx="2">
                  <c:v>66.2636507274905</c:v>
                </c:pt>
                <c:pt idx="3">
                  <c:v>50.249147282404259</c:v>
                </c:pt>
                <c:pt idx="4">
                  <c:v>41.905375490347126</c:v>
                </c:pt>
                <c:pt idx="5">
                  <c:v>36.598922831024097</c:v>
                </c:pt>
                <c:pt idx="6">
                  <c:v>32.852073242653752</c:v>
                </c:pt>
                <c:pt idx="7">
                  <c:v>30.028973347035542</c:v>
                </c:pt>
                <c:pt idx="8">
                  <c:v>27.805389495916948</c:v>
                </c:pt>
                <c:pt idx="9">
                  <c:v>25.996553208994225</c:v>
                </c:pt>
                <c:pt idx="10">
                  <c:v>24.488522718133414</c:v>
                </c:pt>
                <c:pt idx="11">
                  <c:v>23.206750222922818</c:v>
                </c:pt>
                <c:pt idx="12">
                  <c:v>22.100161572783765</c:v>
                </c:pt>
                <c:pt idx="13">
                  <c:v>21.132447681540864</c:v>
                </c:pt>
                <c:pt idx="14">
                  <c:v>20.277001699825409</c:v>
                </c:pt>
                <c:pt idx="15">
                  <c:v>19.513826367454339</c:v>
                </c:pt>
                <c:pt idx="16">
                  <c:v>18.827565679668698</c:v>
                </c:pt>
                <c:pt idx="17">
                  <c:v>18.20620796969769</c:v>
                </c:pt>
                <c:pt idx="18">
                  <c:v>17.640205672972197</c:v>
                </c:pt>
                <c:pt idx="19">
                  <c:v>17.121862369457933</c:v>
                </c:pt>
                <c:pt idx="20">
                  <c:v>16.644896259885918</c:v>
                </c:pt>
                <c:pt idx="21">
                  <c:v>16.204123075770461</c:v>
                </c:pt>
                <c:pt idx="22">
                  <c:v>15.795221657078811</c:v>
                </c:pt>
                <c:pt idx="23">
                  <c:v>15.414557894997591</c:v>
                </c:pt>
                <c:pt idx="24">
                  <c:v>15.059050620754167</c:v>
                </c:pt>
                <c:pt idx="25">
                  <c:v>14.726068127646382</c:v>
                </c:pt>
                <c:pt idx="26">
                  <c:v>14.413347392106541</c:v>
                </c:pt>
                <c:pt idx="27">
                  <c:v>14.118930338841388</c:v>
                </c:pt>
                <c:pt idx="28">
                  <c:v>13.841113059879181</c:v>
                </c:pt>
                <c:pt idx="29">
                  <c:v>13.578404989042221</c:v>
                </c:pt>
                <c:pt idx="30">
                  <c:v>13.329495806283765</c:v>
                </c:pt>
                <c:pt idx="31">
                  <c:v>13.093228401030267</c:v>
                </c:pt>
                <c:pt idx="32">
                  <c:v>12.868576626778646</c:v>
                </c:pt>
                <c:pt idx="33">
                  <c:v>12.654626875562254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9DC8-4238-934B-92F1FC95D7E3}"/>
            </c:ext>
          </c:extLst>
        </c:ser>
        <c:ser>
          <c:idx val="24"/>
          <c:order val="8"/>
          <c:tx>
            <c:v>Hög referensinterval över 14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2700" cap="rnd">
                <a:solidFill>
                  <a:schemeClr val="accent2"/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'Antilog Ref.int alla (4)'!$R$5:$R$6</c:f>
              <c:numCache>
                <c:formatCode>0.0</c:formatCode>
                <c:ptCount val="2"/>
                <c:pt idx="0">
                  <c:v>14</c:v>
                </c:pt>
                <c:pt idx="1">
                  <c:v>60</c:v>
                </c:pt>
              </c:numCache>
            </c:numRef>
          </c:xVal>
          <c:yVal>
            <c:numRef>
              <c:f>'Antilog Ref.int alla (4)'!$T$5:$T$6</c:f>
              <c:numCache>
                <c:formatCode>0.0</c:formatCode>
                <c:ptCount val="2"/>
                <c:pt idx="0">
                  <c:v>5.0999999999999996</c:v>
                </c:pt>
                <c:pt idx="1">
                  <c:v>5.0999999999999996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9DC8-4238-934B-92F1FC95D7E3}"/>
            </c:ext>
          </c:extLst>
        </c:ser>
        <c:ser>
          <c:idx val="25"/>
          <c:order val="9"/>
          <c:tx>
            <c:v>Låg referensintervall över 14</c:v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trendline>
            <c:spPr>
              <a:ln w="12700" cap="rnd" cmpd="sng">
                <a:solidFill>
                  <a:schemeClr val="bg2">
                    <a:lumMod val="50000"/>
                  </a:schemeClr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'Antilog Ref.int alla (4)'!$R$5:$R$6</c:f>
              <c:numCache>
                <c:formatCode>0.0</c:formatCode>
                <c:ptCount val="2"/>
                <c:pt idx="0">
                  <c:v>14</c:v>
                </c:pt>
                <c:pt idx="1">
                  <c:v>60</c:v>
                </c:pt>
              </c:numCache>
            </c:numRef>
          </c:xVal>
          <c:yVal>
            <c:numRef>
              <c:f>'Antilog Ref.int alla (4)'!$S$5:$S$6</c:f>
              <c:numCache>
                <c:formatCode>0.0</c:formatCode>
                <c:ptCount val="2"/>
                <c:pt idx="0">
                  <c:v>1.3</c:v>
                </c:pt>
                <c:pt idx="1">
                  <c:v>1.3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9DC8-4238-934B-92F1FC95D7E3}"/>
            </c:ext>
          </c:extLst>
        </c:ser>
        <c:ser>
          <c:idx val="3"/>
          <c:order val="10"/>
          <c:tx>
            <c:v>Median over 14 year old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2700" cap="rnd">
                <a:solidFill>
                  <a:schemeClr val="accent5">
                    <a:lumMod val="75000"/>
                  </a:schemeClr>
                </a:solidFill>
                <a:prstDash val="solid"/>
              </a:ln>
              <a:effectLst/>
            </c:spPr>
            <c:trendlineType val="linear"/>
            <c:dispRSqr val="0"/>
            <c:dispEq val="0"/>
          </c:trendline>
          <c:xVal>
            <c:numRef>
              <c:f>'Antilog Ref.int alla (4)'!$R$5:$R$6</c:f>
              <c:numCache>
                <c:formatCode>0.0</c:formatCode>
                <c:ptCount val="2"/>
                <c:pt idx="0">
                  <c:v>14</c:v>
                </c:pt>
                <c:pt idx="1">
                  <c:v>60</c:v>
                </c:pt>
              </c:numCache>
            </c:numRef>
          </c:xVal>
          <c:yVal>
            <c:numRef>
              <c:f>'Antilog Ref.int alla (4)'!$U$5:$U$6</c:f>
              <c:numCache>
                <c:formatCode>0.0</c:formatCode>
                <c:ptCount val="2"/>
                <c:pt idx="0">
                  <c:v>2.6</c:v>
                </c:pt>
                <c:pt idx="1">
                  <c:v>2.6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9DC8-4238-934B-92F1FC95D7E3}"/>
            </c:ext>
          </c:extLst>
        </c:ser>
        <c:ser>
          <c:idx val="4"/>
          <c:order val="11"/>
          <c:tx>
            <c:strRef>
              <c:f>'Antilog Ref.int alla (4)'!$Y$2</c:f>
              <c:strCache>
                <c:ptCount val="1"/>
                <c:pt idx="0">
                  <c:v>Validation controls (g GAG/mol crea)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chemeClr val="accent4"/>
              </a:solidFill>
              <a:ln w="9525">
                <a:noFill/>
              </a:ln>
              <a:effectLst/>
            </c:spPr>
          </c:marker>
          <c:xVal>
            <c:numRef>
              <c:f>'Antilog Ref.int alla (4)'!$X$3:$X$44</c:f>
              <c:numCache>
                <c:formatCode>General</c:formatCode>
                <c:ptCount val="42"/>
                <c:pt idx="0">
                  <c:v>0.18055555555555555</c:v>
                </c:pt>
                <c:pt idx="1">
                  <c:v>0.5</c:v>
                </c:pt>
                <c:pt idx="2">
                  <c:v>0.55277777777777781</c:v>
                </c:pt>
                <c:pt idx="3">
                  <c:v>0.77777777777777779</c:v>
                </c:pt>
                <c:pt idx="4">
                  <c:v>0.77777777777777779</c:v>
                </c:pt>
                <c:pt idx="5">
                  <c:v>0.78055555555555556</c:v>
                </c:pt>
                <c:pt idx="6">
                  <c:v>0.83333333333333337</c:v>
                </c:pt>
                <c:pt idx="7">
                  <c:v>0.92777777777777781</c:v>
                </c:pt>
                <c:pt idx="8">
                  <c:v>0.97499999999999998</c:v>
                </c:pt>
                <c:pt idx="9">
                  <c:v>1.1944444444444444</c:v>
                </c:pt>
                <c:pt idx="10">
                  <c:v>1.2388888888888889</c:v>
                </c:pt>
                <c:pt idx="11">
                  <c:v>1.3083333333333333</c:v>
                </c:pt>
                <c:pt idx="12">
                  <c:v>1.3666666666666667</c:v>
                </c:pt>
                <c:pt idx="13">
                  <c:v>1.5083333333333333</c:v>
                </c:pt>
                <c:pt idx="14">
                  <c:v>1.711111111111111</c:v>
                </c:pt>
                <c:pt idx="15">
                  <c:v>1.7166666666666666</c:v>
                </c:pt>
                <c:pt idx="16">
                  <c:v>1.8305555555555555</c:v>
                </c:pt>
                <c:pt idx="17">
                  <c:v>2.0916666666666668</c:v>
                </c:pt>
                <c:pt idx="18">
                  <c:v>2.1638888888888888</c:v>
                </c:pt>
                <c:pt idx="19">
                  <c:v>2.1944444444444446</c:v>
                </c:pt>
                <c:pt idx="20">
                  <c:v>2.6416666666666666</c:v>
                </c:pt>
                <c:pt idx="21">
                  <c:v>2.6527777777777777</c:v>
                </c:pt>
                <c:pt idx="22">
                  <c:v>3.3861111111111111</c:v>
                </c:pt>
                <c:pt idx="23">
                  <c:v>3.8</c:v>
                </c:pt>
                <c:pt idx="24">
                  <c:v>4.2416666666666663</c:v>
                </c:pt>
                <c:pt idx="25">
                  <c:v>4.5055555555555555</c:v>
                </c:pt>
                <c:pt idx="26">
                  <c:v>4.5166666666666666</c:v>
                </c:pt>
                <c:pt idx="27">
                  <c:v>4.5472222222222225</c:v>
                </c:pt>
                <c:pt idx="28">
                  <c:v>4.6472222222222221</c:v>
                </c:pt>
                <c:pt idx="29">
                  <c:v>4.6722222222222225</c:v>
                </c:pt>
                <c:pt idx="30">
                  <c:v>5.125</c:v>
                </c:pt>
                <c:pt idx="31">
                  <c:v>5.2694444444444448</c:v>
                </c:pt>
                <c:pt idx="32">
                  <c:v>5.7138888888888886</c:v>
                </c:pt>
                <c:pt idx="33">
                  <c:v>5.8611111111111107</c:v>
                </c:pt>
                <c:pt idx="34">
                  <c:v>5.9972222222222218</c:v>
                </c:pt>
                <c:pt idx="35">
                  <c:v>7.5861111111111112</c:v>
                </c:pt>
                <c:pt idx="36">
                  <c:v>8.7611111111111111</c:v>
                </c:pt>
                <c:pt idx="37">
                  <c:v>9.0333333333333332</c:v>
                </c:pt>
                <c:pt idx="38">
                  <c:v>10.033333333333333</c:v>
                </c:pt>
                <c:pt idx="39">
                  <c:v>12.658333333333333</c:v>
                </c:pt>
                <c:pt idx="40">
                  <c:v>12.95</c:v>
                </c:pt>
                <c:pt idx="41">
                  <c:v>13.33611111111111</c:v>
                </c:pt>
              </c:numCache>
            </c:numRef>
          </c:xVal>
          <c:yVal>
            <c:numRef>
              <c:f>'Antilog Ref.int alla (4)'!$Y$3:$Y$44</c:f>
              <c:numCache>
                <c:formatCode>General</c:formatCode>
                <c:ptCount val="42"/>
                <c:pt idx="0">
                  <c:v>19.399999999999999</c:v>
                </c:pt>
                <c:pt idx="1">
                  <c:v>21</c:v>
                </c:pt>
                <c:pt idx="2">
                  <c:v>13</c:v>
                </c:pt>
                <c:pt idx="3">
                  <c:v>17.999999999999996</c:v>
                </c:pt>
                <c:pt idx="4">
                  <c:v>12</c:v>
                </c:pt>
                <c:pt idx="5">
                  <c:v>15.999999999999998</c:v>
                </c:pt>
                <c:pt idx="6">
                  <c:v>24.000000000000004</c:v>
                </c:pt>
                <c:pt idx="7">
                  <c:v>11.000000000000002</c:v>
                </c:pt>
                <c:pt idx="8">
                  <c:v>23.800000000000004</c:v>
                </c:pt>
                <c:pt idx="9">
                  <c:v>21</c:v>
                </c:pt>
                <c:pt idx="10">
                  <c:v>15.999999999999998</c:v>
                </c:pt>
                <c:pt idx="11">
                  <c:v>11.000000000000002</c:v>
                </c:pt>
                <c:pt idx="12">
                  <c:v>11.000000000000002</c:v>
                </c:pt>
                <c:pt idx="13">
                  <c:v>21</c:v>
                </c:pt>
                <c:pt idx="14">
                  <c:v>17</c:v>
                </c:pt>
                <c:pt idx="15">
                  <c:v>15.999999999999998</c:v>
                </c:pt>
                <c:pt idx="16">
                  <c:v>13</c:v>
                </c:pt>
                <c:pt idx="17">
                  <c:v>10.000000000000002</c:v>
                </c:pt>
                <c:pt idx="18">
                  <c:v>17</c:v>
                </c:pt>
                <c:pt idx="19">
                  <c:v>17</c:v>
                </c:pt>
                <c:pt idx="20">
                  <c:v>12</c:v>
                </c:pt>
                <c:pt idx="21">
                  <c:v>10.000000000000002</c:v>
                </c:pt>
                <c:pt idx="22">
                  <c:v>7.9999999999999982</c:v>
                </c:pt>
                <c:pt idx="23">
                  <c:v>9.0000000000000018</c:v>
                </c:pt>
                <c:pt idx="24">
                  <c:v>9.0000000000000018</c:v>
                </c:pt>
                <c:pt idx="25">
                  <c:v>7.9999999999999982</c:v>
                </c:pt>
                <c:pt idx="26">
                  <c:v>6</c:v>
                </c:pt>
                <c:pt idx="27">
                  <c:v>6</c:v>
                </c:pt>
                <c:pt idx="28">
                  <c:v>11.000000000000002</c:v>
                </c:pt>
                <c:pt idx="29">
                  <c:v>6</c:v>
                </c:pt>
                <c:pt idx="30">
                  <c:v>6</c:v>
                </c:pt>
                <c:pt idx="31">
                  <c:v>7.9999999999999982</c:v>
                </c:pt>
                <c:pt idx="32">
                  <c:v>7.9999999999999982</c:v>
                </c:pt>
                <c:pt idx="33">
                  <c:v>6.9999999999999991</c:v>
                </c:pt>
                <c:pt idx="34">
                  <c:v>6</c:v>
                </c:pt>
                <c:pt idx="35">
                  <c:v>6.9999999999999991</c:v>
                </c:pt>
                <c:pt idx="36">
                  <c:v>6.9999999999999991</c:v>
                </c:pt>
                <c:pt idx="37">
                  <c:v>7.7</c:v>
                </c:pt>
                <c:pt idx="38">
                  <c:v>6</c:v>
                </c:pt>
                <c:pt idx="39">
                  <c:v>6</c:v>
                </c:pt>
                <c:pt idx="40">
                  <c:v>4.9999999999999991</c:v>
                </c:pt>
                <c:pt idx="41">
                  <c:v>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9DC8-4238-934B-92F1FC95D7E3}"/>
            </c:ext>
          </c:extLst>
        </c:ser>
        <c:ser>
          <c:idx val="5"/>
          <c:order val="12"/>
          <c:tx>
            <c:v>MPS patients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solidFill>
                <a:srgbClr val="FF0000"/>
              </a:solidFill>
              <a:ln w="25400">
                <a:noFill/>
              </a:ln>
              <a:effectLst/>
            </c:spPr>
          </c:marker>
          <c:xVal>
            <c:numRef>
              <c:f>'Antilog Ref.int alla (4)'!$AF$16:$AF$28</c:f>
              <c:numCache>
                <c:formatCode>General</c:formatCode>
                <c:ptCount val="13"/>
                <c:pt idx="0">
                  <c:v>7.2388888888888889</c:v>
                </c:pt>
                <c:pt idx="1">
                  <c:v>3.9055555555555554</c:v>
                </c:pt>
                <c:pt idx="2">
                  <c:v>46.516666666666666</c:v>
                </c:pt>
                <c:pt idx="3">
                  <c:v>0.76666666666666672</c:v>
                </c:pt>
                <c:pt idx="4">
                  <c:v>11.533333333333333</c:v>
                </c:pt>
                <c:pt idx="5">
                  <c:v>15.622222222222222</c:v>
                </c:pt>
                <c:pt idx="6">
                  <c:v>3.4249999999999998</c:v>
                </c:pt>
                <c:pt idx="7">
                  <c:v>1.9833333333333334</c:v>
                </c:pt>
                <c:pt idx="8">
                  <c:v>2.5194444444444444</c:v>
                </c:pt>
                <c:pt idx="9">
                  <c:v>9.0666666666666664</c:v>
                </c:pt>
                <c:pt idx="10">
                  <c:v>13.536111111111111</c:v>
                </c:pt>
                <c:pt idx="11">
                  <c:v>3.5666666666666669</c:v>
                </c:pt>
                <c:pt idx="12">
                  <c:v>3.4972222222222222</c:v>
                </c:pt>
              </c:numCache>
            </c:numRef>
          </c:xVal>
          <c:yVal>
            <c:numRef>
              <c:f>'Antilog Ref.int alla (4)'!$AH$16:$AH$28</c:f>
              <c:numCache>
                <c:formatCode>General</c:formatCode>
                <c:ptCount val="13"/>
                <c:pt idx="0">
                  <c:v>41</c:v>
                </c:pt>
                <c:pt idx="1">
                  <c:v>29</c:v>
                </c:pt>
                <c:pt idx="2">
                  <c:v>5.4</c:v>
                </c:pt>
                <c:pt idx="3">
                  <c:v>114</c:v>
                </c:pt>
                <c:pt idx="4">
                  <c:v>22</c:v>
                </c:pt>
                <c:pt idx="5">
                  <c:v>19</c:v>
                </c:pt>
                <c:pt idx="6">
                  <c:v>46</c:v>
                </c:pt>
                <c:pt idx="7">
                  <c:v>105</c:v>
                </c:pt>
                <c:pt idx="8">
                  <c:v>175</c:v>
                </c:pt>
                <c:pt idx="9">
                  <c:v>11</c:v>
                </c:pt>
                <c:pt idx="10">
                  <c:v>13</c:v>
                </c:pt>
                <c:pt idx="11">
                  <c:v>75</c:v>
                </c:pt>
                <c:pt idx="12">
                  <c:v>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0-9DC8-4238-934B-92F1FC95D7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6958384"/>
        <c:axId val="446959560"/>
        <c:extLst/>
      </c:scatterChart>
      <c:valAx>
        <c:axId val="446958384"/>
        <c:scaling>
          <c:orientation val="minMax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v-SE" sz="1600" b="1"/>
                  <a:t>Age (years)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v-S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46959560"/>
        <c:crossesAt val="0"/>
        <c:crossBetween val="midCat"/>
        <c:majorUnit val="5"/>
      </c:valAx>
      <c:valAx>
        <c:axId val="446959560"/>
        <c:scaling>
          <c:orientation val="minMax"/>
          <c:max val="18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v-SE" sz="1600" b="1"/>
                  <a:t>GAGs</a:t>
                </a:r>
                <a:r>
                  <a:rPr lang="sv-SE" sz="1600" b="1" baseline="0"/>
                  <a:t> (g</a:t>
                </a:r>
                <a:r>
                  <a:rPr lang="sv-SE" sz="1600" b="1"/>
                  <a:t>/mol</a:t>
                </a:r>
                <a:r>
                  <a:rPr lang="sv-SE" sz="1600" b="1" baseline="0"/>
                  <a:t> crea)</a:t>
                </a:r>
                <a:endParaRPr lang="sv-SE" sz="16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v-S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v-SE"/>
          </a:p>
        </c:txPr>
        <c:crossAx val="446958384"/>
        <c:crosses val="autoZero"/>
        <c:crossBetween val="midCat"/>
        <c:majorUnit val="10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v-S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7A15874-8D1E-E2E0-FD9F-C1B170E448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9A9C48AA-CA77-0174-73AC-AFABCA430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06A8DF4-D474-86F3-E5F8-28088BE78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F19D081-3835-B1D9-08EC-36E360F4A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96AF657-4907-45F0-341A-B6B5DDB83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630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B89A629-F812-80DE-4BCA-EEE183072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28FF516-E7CA-4E31-D6FC-229C81651B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8FAD79B-36B0-3447-30B9-C2BDB843C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000D454-90C7-8C87-5C97-1E316B159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2CF3BC-DB20-08CB-843F-A8F022357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3561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062C4524-2F61-DBDE-733A-0CEF8C2D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96991C76-51C8-F56E-0099-935E7F06D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4B26EAE-AD29-31A8-AE0A-931A0188F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284B413-86BF-8C17-8DCF-BD267CCD9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6B97FB0-FAD0-13C4-27B5-8E7F74C88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9212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2BEBF01-0C7C-B6A5-BB23-3BF336BCF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7893537-21B8-FBE6-CC05-8D942B0AC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A5579F5-1955-D99E-3ADF-D399BB8B1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E0E40A6-180A-3DF1-B258-E9BAA34DF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C8D8B4E-6999-1CA7-50B2-95455AFCD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5132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80E19F3-283D-BAE5-732D-CD56B22FE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54E80EC-3C32-8008-762B-1C3736B2FB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00BEEB1-769D-B6B7-7E03-1F364862B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9D3A4F0-0433-8254-B521-1104F7052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C1A26F4-6573-58E4-54FD-697EFEF34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9818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CFEAB76-0166-82C8-7527-4D52CAA36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A6248CD-13B9-6B4D-2278-C2183D4CC9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2FD2057-C764-CD05-BB73-FA82E5DAB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415302E1-C4E7-A25B-7396-8335681FE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A3F5266-C36A-6895-DD8D-63EF117DB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C676BC90-7C1B-2806-BB61-13DA27C23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958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CC25403-D2BA-059B-7BA1-40B0788D5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7809F34-0AA4-D14A-582C-5ED749C25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F51D177-2167-7F35-8C02-191CA7C4DD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2FA93F0B-3FCA-2AF8-2104-A29B61F200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9EF8AB30-9C99-75E8-965F-DFC8BED9FD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FEC23131-56FD-2C10-1303-2DB5FB51D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BB6E4E80-0676-5C14-D69A-A3201EF49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34777124-5403-9C6D-6848-7E9BF765C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2082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48C66FD-EBE9-870F-3582-8F2ADC82A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924329A9-C314-6D3C-72FC-51DF72C22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05C4F02-27BA-4919-74B0-EF32B9E7B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06B3003B-8915-0AEA-3A39-18D17B210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1595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82E4E8C5-2C24-F410-95E8-A86AED57B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56DEDED6-9D49-2556-7031-74852992D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7A48CA90-90B9-CC10-B6BF-29D80EE63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9473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DCA9CA3-1068-C370-2DF9-B33BD8133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C201597-5858-32C4-A6E9-3EB611A39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195F6D3-BAAF-C12F-3BD0-1E1F4FB4C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6985469-2461-C3FA-E3AF-0C7F26BD5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C3D18C5-C66F-E34D-81B7-E6D7F12F6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A3CAA91-6EDD-C405-4757-B4139665D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1847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84457CC-0F25-2F4A-3DA3-6D116F5A3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21573EC-6481-6941-F0CD-FC4325D00C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68E685F-A907-BDC1-D336-3E3433D3F5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70BEA93-FEB8-8039-5926-D65A5A5E6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790A87D-9D71-3C9A-0C92-09D3F10E5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1614BF0-5C42-159D-D407-57B6518C0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5543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B1ACBB4-8ABD-43F1-0DEA-0C7AD1E3F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C0850BF-D617-22AE-F18F-2DB8113FE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AE60085-3F71-EE55-19AF-F305D0D1D0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977DA-F74C-4180-AE6B-BA1F2D57E452}" type="datetimeFigureOut">
              <a:rPr lang="sv-SE" smtClean="0"/>
              <a:t>2024-07-29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8F9B61C-D879-A846-0B32-58D5CB06C6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D875F97-BAF1-F9FC-7B94-69E8AD540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3FC0A-0914-406E-8369-5B95DC980F5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289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 21">
            <a:extLst>
              <a:ext uri="{FF2B5EF4-FFF2-40B4-BE49-F238E27FC236}">
                <a16:creationId xmlns:a16="http://schemas.microsoft.com/office/drawing/2014/main" id="{310E0AC8-B33F-67CE-EA2C-628EDD1E5A74}"/>
              </a:ext>
            </a:extLst>
          </p:cNvPr>
          <p:cNvGrpSpPr/>
          <p:nvPr/>
        </p:nvGrpSpPr>
        <p:grpSpPr>
          <a:xfrm>
            <a:off x="628073" y="563418"/>
            <a:ext cx="10898909" cy="5874328"/>
            <a:chOff x="628073" y="563418"/>
            <a:chExt cx="10898909" cy="5874328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45289CE4-CAA6-4A26-A439-1CB789D8938D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21525227"/>
                </p:ext>
              </p:extLst>
            </p:nvPr>
          </p:nvGraphicFramePr>
          <p:xfrm>
            <a:off x="628073" y="563418"/>
            <a:ext cx="10898909" cy="58743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" name="textruta 2">
              <a:extLst>
                <a:ext uri="{FF2B5EF4-FFF2-40B4-BE49-F238E27FC236}">
                  <a16:creationId xmlns:a16="http://schemas.microsoft.com/office/drawing/2014/main" id="{9CE34F16-1765-D497-A58B-DCF40544049D}"/>
                </a:ext>
              </a:extLst>
            </p:cNvPr>
            <p:cNvSpPr txBox="1"/>
            <p:nvPr/>
          </p:nvSpPr>
          <p:spPr>
            <a:xfrm>
              <a:off x="8681761" y="3004025"/>
              <a:ext cx="1585642" cy="260246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400" b="1">
                  <a:solidFill>
                    <a:schemeClr val="bg2">
                      <a:lumMod val="25000"/>
                    </a:schemeClr>
                  </a:solidFill>
                </a:rPr>
                <a:t>Controls</a:t>
              </a:r>
            </a:p>
          </p:txBody>
        </p:sp>
        <p:sp>
          <p:nvSpPr>
            <p:cNvPr id="4" name="textruta 1">
              <a:extLst>
                <a:ext uri="{FF2B5EF4-FFF2-40B4-BE49-F238E27FC236}">
                  <a16:creationId xmlns:a16="http://schemas.microsoft.com/office/drawing/2014/main" id="{F2468938-7BDF-D3D7-483E-A2051CCD3BE6}"/>
                </a:ext>
              </a:extLst>
            </p:cNvPr>
            <p:cNvSpPr txBox="1"/>
            <p:nvPr/>
          </p:nvSpPr>
          <p:spPr>
            <a:xfrm>
              <a:off x="8675959" y="2600802"/>
              <a:ext cx="1585642" cy="260246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400" b="1" dirty="0" err="1">
                  <a:solidFill>
                    <a:schemeClr val="bg2">
                      <a:lumMod val="25000"/>
                    </a:schemeClr>
                  </a:solidFill>
                </a:rPr>
                <a:t>Validation</a:t>
              </a:r>
              <a:r>
                <a:rPr lang="sv-SE" sz="1400" b="1" baseline="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sv-SE" sz="1400" b="1" baseline="0" dirty="0" err="1">
                  <a:solidFill>
                    <a:schemeClr val="bg2">
                      <a:lumMod val="25000"/>
                    </a:schemeClr>
                  </a:solidFill>
                </a:rPr>
                <a:t>c</a:t>
              </a:r>
              <a:r>
                <a:rPr lang="sv-SE" sz="1400" b="1" dirty="0" err="1">
                  <a:solidFill>
                    <a:schemeClr val="bg2">
                      <a:lumMod val="25000"/>
                    </a:schemeClr>
                  </a:solidFill>
                </a:rPr>
                <a:t>ontrols</a:t>
              </a:r>
              <a:endParaRPr lang="sv-SE" sz="14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" name="Flödesschema: Koppling 4">
              <a:extLst>
                <a:ext uri="{FF2B5EF4-FFF2-40B4-BE49-F238E27FC236}">
                  <a16:creationId xmlns:a16="http://schemas.microsoft.com/office/drawing/2014/main" id="{B3D175F4-F54C-8303-99D2-CB3466A8FBC5}"/>
                </a:ext>
              </a:extLst>
            </p:cNvPr>
            <p:cNvSpPr/>
            <p:nvPr/>
          </p:nvSpPr>
          <p:spPr>
            <a:xfrm>
              <a:off x="8456947" y="2743648"/>
              <a:ext cx="45719" cy="59872"/>
            </a:xfrm>
            <a:prstGeom prst="flowChartConnector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sv-SE"/>
            </a:p>
          </p:txBody>
        </p:sp>
        <p:sp>
          <p:nvSpPr>
            <p:cNvPr id="6" name="textruta 1">
              <a:extLst>
                <a:ext uri="{FF2B5EF4-FFF2-40B4-BE49-F238E27FC236}">
                  <a16:creationId xmlns:a16="http://schemas.microsoft.com/office/drawing/2014/main" id="{CB801C87-31DC-98B7-47EE-2A936BA33A81}"/>
                </a:ext>
              </a:extLst>
            </p:cNvPr>
            <p:cNvSpPr txBox="1"/>
            <p:nvPr/>
          </p:nvSpPr>
          <p:spPr>
            <a:xfrm>
              <a:off x="8677440" y="3424298"/>
              <a:ext cx="1585642" cy="260246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v-SE" sz="1400" b="1">
                  <a:solidFill>
                    <a:schemeClr val="bg2">
                      <a:lumMod val="25000"/>
                    </a:schemeClr>
                  </a:solidFill>
                </a:rPr>
                <a:t>MPS</a:t>
              </a:r>
              <a:r>
                <a:rPr lang="sv-SE" sz="1400" b="1" baseline="0">
                  <a:solidFill>
                    <a:schemeClr val="bg2">
                      <a:lumMod val="25000"/>
                    </a:schemeClr>
                  </a:solidFill>
                </a:rPr>
                <a:t> patient</a:t>
              </a:r>
              <a:r>
                <a:rPr lang="sv-SE" sz="1400" b="1">
                  <a:solidFill>
                    <a:schemeClr val="bg2">
                      <a:lumMod val="25000"/>
                    </a:schemeClr>
                  </a:solidFill>
                </a:rPr>
                <a:t>s</a:t>
              </a:r>
            </a:p>
          </p:txBody>
        </p:sp>
        <p:sp>
          <p:nvSpPr>
            <p:cNvPr id="7" name="Flödesschema: Koppling 6">
              <a:extLst>
                <a:ext uri="{FF2B5EF4-FFF2-40B4-BE49-F238E27FC236}">
                  <a16:creationId xmlns:a16="http://schemas.microsoft.com/office/drawing/2014/main" id="{7A30D63C-0EC3-19BF-7078-78AEAA588B54}"/>
                </a:ext>
              </a:extLst>
            </p:cNvPr>
            <p:cNvSpPr/>
            <p:nvPr/>
          </p:nvSpPr>
          <p:spPr>
            <a:xfrm>
              <a:off x="8467954" y="3567144"/>
              <a:ext cx="45719" cy="59871"/>
            </a:xfrm>
            <a:prstGeom prst="flowChartConnector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sv-SE"/>
            </a:p>
          </p:txBody>
        </p:sp>
        <p:sp>
          <p:nvSpPr>
            <p:cNvPr id="8" name="Flödesschema: Koppling 7">
              <a:extLst>
                <a:ext uri="{FF2B5EF4-FFF2-40B4-BE49-F238E27FC236}">
                  <a16:creationId xmlns:a16="http://schemas.microsoft.com/office/drawing/2014/main" id="{FF6F86EC-1B90-9275-A3F6-D90ADED05D64}"/>
                </a:ext>
              </a:extLst>
            </p:cNvPr>
            <p:cNvSpPr/>
            <p:nvPr/>
          </p:nvSpPr>
          <p:spPr>
            <a:xfrm>
              <a:off x="8460849" y="3131787"/>
              <a:ext cx="45719" cy="59872"/>
            </a:xfrm>
            <a:prstGeom prst="flowChartConnector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sv-SE"/>
            </a:p>
          </p:txBody>
        </p:sp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77A57352-23ED-86A9-A80A-D911231B2177}"/>
                </a:ext>
              </a:extLst>
            </p:cNvPr>
            <p:cNvSpPr txBox="1"/>
            <p:nvPr/>
          </p:nvSpPr>
          <p:spPr>
            <a:xfrm>
              <a:off x="1792938" y="1107340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IH</a:t>
              </a:r>
            </a:p>
          </p:txBody>
        </p:sp>
        <p:sp>
          <p:nvSpPr>
            <p:cNvPr id="10" name="textruta 9">
              <a:extLst>
                <a:ext uri="{FF2B5EF4-FFF2-40B4-BE49-F238E27FC236}">
                  <a16:creationId xmlns:a16="http://schemas.microsoft.com/office/drawing/2014/main" id="{D14DFD0C-CE8D-E8D3-D561-65CFEF784E53}"/>
                </a:ext>
              </a:extLst>
            </p:cNvPr>
            <p:cNvSpPr txBox="1"/>
            <p:nvPr/>
          </p:nvSpPr>
          <p:spPr>
            <a:xfrm>
              <a:off x="1554562" y="2665711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IH</a:t>
              </a:r>
            </a:p>
          </p:txBody>
        </p:sp>
        <p:sp>
          <p:nvSpPr>
            <p:cNvPr id="11" name="textruta 10">
              <a:extLst>
                <a:ext uri="{FF2B5EF4-FFF2-40B4-BE49-F238E27FC236}">
                  <a16:creationId xmlns:a16="http://schemas.microsoft.com/office/drawing/2014/main" id="{40F17156-A9CF-8751-3684-00F52C771845}"/>
                </a:ext>
              </a:extLst>
            </p:cNvPr>
            <p:cNvSpPr txBox="1"/>
            <p:nvPr/>
          </p:nvSpPr>
          <p:spPr>
            <a:xfrm>
              <a:off x="1685313" y="2892009"/>
              <a:ext cx="5790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II</a:t>
              </a:r>
            </a:p>
          </p:txBody>
        </p:sp>
        <p:sp>
          <p:nvSpPr>
            <p:cNvPr id="12" name="textruta 11">
              <a:extLst>
                <a:ext uri="{FF2B5EF4-FFF2-40B4-BE49-F238E27FC236}">
                  <a16:creationId xmlns:a16="http://schemas.microsoft.com/office/drawing/2014/main" id="{993730AF-D512-225F-B492-C2A19597B207}"/>
                </a:ext>
              </a:extLst>
            </p:cNvPr>
            <p:cNvSpPr txBox="1"/>
            <p:nvPr/>
          </p:nvSpPr>
          <p:spPr>
            <a:xfrm>
              <a:off x="1848273" y="3164302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VI</a:t>
              </a:r>
            </a:p>
          </p:txBody>
        </p:sp>
        <p:sp>
          <p:nvSpPr>
            <p:cNvPr id="13" name="textruta 12">
              <a:extLst>
                <a:ext uri="{FF2B5EF4-FFF2-40B4-BE49-F238E27FC236}">
                  <a16:creationId xmlns:a16="http://schemas.microsoft.com/office/drawing/2014/main" id="{8802262D-E69E-1B7B-6B49-B99DA6FA50CD}"/>
                </a:ext>
              </a:extLst>
            </p:cNvPr>
            <p:cNvSpPr txBox="1"/>
            <p:nvPr/>
          </p:nvSpPr>
          <p:spPr>
            <a:xfrm>
              <a:off x="1864828" y="3665626"/>
              <a:ext cx="5790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II</a:t>
              </a:r>
            </a:p>
          </p:txBody>
        </p:sp>
        <p:sp>
          <p:nvSpPr>
            <p:cNvPr id="14" name="textruta 13">
              <a:extLst>
                <a:ext uri="{FF2B5EF4-FFF2-40B4-BE49-F238E27FC236}">
                  <a16:creationId xmlns:a16="http://schemas.microsoft.com/office/drawing/2014/main" id="{1AF72795-6050-DCF9-761D-3AAC771CE6B7}"/>
                </a:ext>
              </a:extLst>
            </p:cNvPr>
            <p:cNvSpPr txBox="1"/>
            <p:nvPr/>
          </p:nvSpPr>
          <p:spPr>
            <a:xfrm>
              <a:off x="1741197" y="4321598"/>
              <a:ext cx="6912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</a:t>
              </a:r>
              <a:r>
                <a:rPr lang="sv-SE" sz="1200" dirty="0" err="1"/>
                <a:t>IIIa</a:t>
              </a:r>
              <a:endParaRPr lang="sv-SE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ruta 14">
                  <a:extLst>
                    <a:ext uri="{FF2B5EF4-FFF2-40B4-BE49-F238E27FC236}">
                      <a16:creationId xmlns:a16="http://schemas.microsoft.com/office/drawing/2014/main" id="{6995719A-47C6-0992-AF86-464564DB85ED}"/>
                    </a:ext>
                  </a:extLst>
                </p:cNvPr>
                <p:cNvSpPr txBox="1"/>
                <p:nvPr/>
              </p:nvSpPr>
              <p:spPr>
                <a:xfrm>
                  <a:off x="2282790" y="4544783"/>
                  <a:ext cx="69121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dirty="0"/>
                    <a:t>MPS </a:t>
                  </a:r>
                  <a:r>
                    <a:rPr lang="sv-SE" sz="1200" dirty="0" err="1"/>
                    <a:t>IIIa</a:t>
                  </a:r>
                  <a:endParaRPr lang="sv-SE" sz="1200" dirty="0"/>
                </a:p>
              </p:txBody>
            </p:sp>
          </mc:Choice>
          <mc:Fallback xmlns="">
            <p:sp>
              <p:nvSpPr>
                <p:cNvPr id="15" name="textruta 14">
                  <a:extLst>
                    <a:ext uri="{FF2B5EF4-FFF2-40B4-BE49-F238E27FC236}">
                      <a16:creationId xmlns:a16="http://schemas.microsoft.com/office/drawing/2014/main" id="{6995719A-47C6-0992-AF86-464564DB85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2790" y="4544783"/>
                  <a:ext cx="691215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sv-S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ruta 15">
                  <a:extLst>
                    <a:ext uri="{FF2B5EF4-FFF2-40B4-BE49-F238E27FC236}">
                      <a16:creationId xmlns:a16="http://schemas.microsoft.com/office/drawing/2014/main" id="{302D307C-D9C2-8E37-1E1C-35DFA1069A74}"/>
                    </a:ext>
                  </a:extLst>
                </p:cNvPr>
                <p:cNvSpPr txBox="1"/>
                <p:nvPr/>
              </p:nvSpPr>
              <p:spPr>
                <a:xfrm>
                  <a:off x="1898685" y="4845409"/>
                  <a:ext cx="6922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sz="1200" dirty="0"/>
                    <a:t>MPS </a:t>
                  </a:r>
                  <a:r>
                    <a:rPr lang="sv-SE" sz="1200" dirty="0" err="1"/>
                    <a:t>IVa</a:t>
                  </a:r>
                  <a:endParaRPr lang="sv-SE" sz="1200" dirty="0"/>
                </a:p>
              </p:txBody>
            </p:sp>
          </mc:Choice>
          <mc:Fallback xmlns="">
            <p:sp>
              <p:nvSpPr>
                <p:cNvPr id="16" name="textruta 15">
                  <a:extLst>
                    <a:ext uri="{FF2B5EF4-FFF2-40B4-BE49-F238E27FC236}">
                      <a16:creationId xmlns:a16="http://schemas.microsoft.com/office/drawing/2014/main" id="{302D307C-D9C2-8E37-1E1C-35DFA1069A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8685" y="4845409"/>
                  <a:ext cx="692241" cy="27699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sv-S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ruta 16">
              <a:extLst>
                <a:ext uri="{FF2B5EF4-FFF2-40B4-BE49-F238E27FC236}">
                  <a16:creationId xmlns:a16="http://schemas.microsoft.com/office/drawing/2014/main" id="{9B9079BD-0DD4-8AD4-DA3E-0F7BEC618A15}"/>
                </a:ext>
              </a:extLst>
            </p:cNvPr>
            <p:cNvSpPr txBox="1"/>
            <p:nvPr/>
          </p:nvSpPr>
          <p:spPr>
            <a:xfrm>
              <a:off x="2640770" y="4895723"/>
              <a:ext cx="692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</a:t>
              </a:r>
              <a:r>
                <a:rPr lang="sv-SE" sz="1200" dirty="0" err="1"/>
                <a:t>IVa</a:t>
              </a:r>
              <a:endParaRPr lang="sv-SE" sz="1200" dirty="0"/>
            </a:p>
          </p:txBody>
        </p:sp>
        <p:sp>
          <p:nvSpPr>
            <p:cNvPr id="18" name="textruta 17">
              <a:extLst>
                <a:ext uri="{FF2B5EF4-FFF2-40B4-BE49-F238E27FC236}">
                  <a16:creationId xmlns:a16="http://schemas.microsoft.com/office/drawing/2014/main" id="{EF47C006-AB8C-A729-9489-BC9D7443C12E}"/>
                </a:ext>
              </a:extLst>
            </p:cNvPr>
            <p:cNvSpPr txBox="1"/>
            <p:nvPr/>
          </p:nvSpPr>
          <p:spPr>
            <a:xfrm>
              <a:off x="3252626" y="5117747"/>
              <a:ext cx="6832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</a:t>
              </a:r>
              <a:r>
                <a:rPr lang="sv-SE" sz="1200" dirty="0" err="1"/>
                <a:t>IIIc</a:t>
              </a:r>
              <a:endParaRPr lang="sv-SE" sz="1200" dirty="0"/>
            </a:p>
          </p:txBody>
        </p:sp>
        <p:sp>
          <p:nvSpPr>
            <p:cNvPr id="19" name="textruta 18">
              <a:extLst>
                <a:ext uri="{FF2B5EF4-FFF2-40B4-BE49-F238E27FC236}">
                  <a16:creationId xmlns:a16="http://schemas.microsoft.com/office/drawing/2014/main" id="{79A048E9-268B-72D5-5256-AD0E3B70AE4B}"/>
                </a:ext>
              </a:extLst>
            </p:cNvPr>
            <p:cNvSpPr txBox="1"/>
            <p:nvPr/>
          </p:nvSpPr>
          <p:spPr>
            <a:xfrm>
              <a:off x="2358816" y="5194669"/>
              <a:ext cx="692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</a:t>
              </a:r>
              <a:r>
                <a:rPr lang="sv-SE" sz="1200" dirty="0" err="1"/>
                <a:t>IVa</a:t>
              </a:r>
              <a:endParaRPr lang="sv-SE" sz="1200" dirty="0"/>
            </a:p>
          </p:txBody>
        </p:sp>
        <p:sp>
          <p:nvSpPr>
            <p:cNvPr id="20" name="textruta 19">
              <a:extLst>
                <a:ext uri="{FF2B5EF4-FFF2-40B4-BE49-F238E27FC236}">
                  <a16:creationId xmlns:a16="http://schemas.microsoft.com/office/drawing/2014/main" id="{D9C928B1-7050-BB0E-EE88-1595685CF844}"/>
                </a:ext>
              </a:extLst>
            </p:cNvPr>
            <p:cNvSpPr txBox="1"/>
            <p:nvPr/>
          </p:nvSpPr>
          <p:spPr>
            <a:xfrm>
              <a:off x="3028233" y="5266930"/>
              <a:ext cx="697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</a:t>
              </a:r>
              <a:r>
                <a:rPr lang="sv-SE" sz="1200" dirty="0" err="1"/>
                <a:t>IIIb</a:t>
              </a:r>
              <a:endParaRPr lang="sv-SE" sz="1200" dirty="0"/>
            </a:p>
          </p:txBody>
        </p:sp>
        <p:sp>
          <p:nvSpPr>
            <p:cNvPr id="21" name="textruta 20">
              <a:extLst>
                <a:ext uri="{FF2B5EF4-FFF2-40B4-BE49-F238E27FC236}">
                  <a16:creationId xmlns:a16="http://schemas.microsoft.com/office/drawing/2014/main" id="{A899F4C1-84A5-5107-323B-0E3324D16E16}"/>
                </a:ext>
              </a:extLst>
            </p:cNvPr>
            <p:cNvSpPr txBox="1"/>
            <p:nvPr/>
          </p:nvSpPr>
          <p:spPr>
            <a:xfrm>
              <a:off x="6588059" y="5333168"/>
              <a:ext cx="6922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/>
                <a:t>MPS </a:t>
              </a:r>
              <a:r>
                <a:rPr lang="sv-SE" sz="1200" dirty="0" err="1"/>
                <a:t>IVa</a:t>
              </a:r>
              <a:endParaRPr lang="sv-SE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79991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42</Words>
  <Application>Microsoft Office PowerPoint</Application>
  <PresentationFormat>Bredbild</PresentationFormat>
  <Paragraphs>18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Carlos Rodriguez Gonzalez</dc:creator>
  <cp:lastModifiedBy>Carlos Rodriguez Gonzalez</cp:lastModifiedBy>
  <cp:revision>1</cp:revision>
  <dcterms:created xsi:type="dcterms:W3CDTF">2024-04-29T12:07:04Z</dcterms:created>
  <dcterms:modified xsi:type="dcterms:W3CDTF">2024-07-29T12:27:32Z</dcterms:modified>
</cp:coreProperties>
</file>