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E476B8-C7F5-4567-990D-936B5907599F}">
          <p14:sldIdLst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98" autoAdjust="0"/>
    <p:restoredTop sz="94660"/>
  </p:normalViewPr>
  <p:slideViewPr>
    <p:cSldViewPr snapToGrid="0">
      <p:cViewPr>
        <p:scale>
          <a:sx n="101" d="100"/>
          <a:sy n="101" d="100"/>
        </p:scale>
        <p:origin x="40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13779-CEA4-003D-7032-DEDAD9E149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1E14DF-2011-33EF-5541-9D16178BF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6A68B-3E2A-E4F9-7E9F-D776A4539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C74BB-9FB2-7543-A533-5BA328E47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51A32-28E1-6497-7700-9EC08FDE8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210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0E8FD-D9EA-47CB-412D-F175C5E59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0CEB3C-4EB4-5914-5EFB-FF0F5A45EA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57F2B-1800-AFE5-7FD0-048532C37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28E89-97AD-1114-20FA-58E6DD0E4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B0F6F-BC92-A641-2A06-E1C0B83B6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94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CAA154-E90C-0174-4B73-D9E6BAD54C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E9D68F-B98E-EA6D-74B4-9CC001CCE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E76D4-3DB9-D9D2-CA5F-CEA5BEA3E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74EDD-95C5-7FA6-685A-8E7B1F5D7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CF647-79DC-7C53-EFB0-6F7D2E202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1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FC916-7A6B-F947-F0CA-58E19CB49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A0E90-461D-738D-C674-7B40AD385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98A50-0835-2A07-3CE3-5177315DB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F522D-57C2-1C02-6559-027352238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77610-62A9-BFD1-FB7E-61DDD0252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3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746C5-BDF4-611B-F1F9-EDC302B55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A7CA93-9D62-7788-EBB2-F937FBFB1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1A2E6-DCA4-2357-C1D7-8D9B4FD7C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8C133-F696-B895-34CE-F8DE901C9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32241-F51F-E2CB-8E20-415EE252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87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53A48-1F13-D0FA-7358-D2A28B952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CD3A3-0AC4-C344-6BD7-47253326B0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E80D72-1184-B470-8267-9F05FC5B2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845A67-1FE2-D8EE-AC1E-0BCCE9EA4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3CA016-2999-66D0-685B-6AB189F68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12EEA-9DD3-5510-B709-9AD1D45ED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4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9C0C-E739-6963-5DD1-D4ADCFC81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C68549-3BE4-BEBD-E5DF-320E297FD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27AC4-6E00-0984-FF43-716FFA0246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B16D7A-AC4C-2F46-4098-ED708FE061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2F2F55-DEFA-17BB-02D8-6FCF14CB46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7F9D9A-9221-188B-B4AD-851875B97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4BBA43-2CB9-91D0-2B6D-72913511E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3156E3-E30A-2365-62BD-EC874FA49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849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1BBCB-4B3F-0C95-2368-7631B13E3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8A5B38-6FC2-7CFC-8392-EBE686D68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395846-DBF2-458B-4840-3B0749240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E81565-0DFB-972F-CACF-CC000906C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87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EE79C4-3609-CE47-BB46-B41E1BEC1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7F53C8-5159-FB70-0EAF-2EC866F81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7C31DD-FC41-59AE-9298-4BC91ABB7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7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92FB7-CA67-E0F1-2DC6-F23DDB2E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F765E-F3B4-BA15-8DBA-7651DDDBF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0E6D5F-FDD2-7CFD-BF88-062A480F17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56F1E-7031-E497-2CDF-A016681AB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6D5B5B-C237-134E-A6BC-EDB7C6FC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F05862-5D82-CA9D-9995-E503123F4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58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97590-AB98-907A-B298-06D11099C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3D9D3A-7F38-A78D-C807-21C96DDD83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31C326-68C2-C84C-5D6C-620D4716E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54AE0-1247-846D-046B-F2DD46FF8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E9EFDA-6740-1B25-5B79-03479DF1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94419-22FA-1190-468C-8E89D77E7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61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73310C-8BEA-3609-A7CB-EB53B312E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4B24D-E53E-E565-CEDC-2806A45B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379CBC-51EC-41BF-9227-DAE87B4346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A26C9-D2DD-47FA-B23F-56F465BA1EC6}" type="datetimeFigureOut">
              <a:rPr lang="en-US" smtClean="0"/>
              <a:t>9/3/24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06227-2098-3431-C763-88C5555854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B870F-51E4-A110-9E29-72A765F39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756A-B4F0-404A-9521-97C3FAB53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88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10AB6C5-BD74-4130-B7A6-2EF3A6703B0E}"/>
              </a:ext>
            </a:extLst>
          </p:cNvPr>
          <p:cNvSpPr txBox="1"/>
          <p:nvPr/>
        </p:nvSpPr>
        <p:spPr>
          <a:xfrm>
            <a:off x="3048786" y="6219650"/>
            <a:ext cx="60944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Additional file 1. </a:t>
            </a:r>
            <a:r>
              <a:rPr lang="en-US" sz="1200" dirty="0"/>
              <a:t>Participant recruitment. </a:t>
            </a:r>
            <a:endParaRPr lang="en-GB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B3E4A-C817-4BF2-B8F9-1924AECE5169}"/>
              </a:ext>
            </a:extLst>
          </p:cNvPr>
          <p:cNvSpPr/>
          <p:nvPr/>
        </p:nvSpPr>
        <p:spPr>
          <a:xfrm>
            <a:off x="4652940" y="376799"/>
            <a:ext cx="2223293" cy="4618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300 women enrolled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06E5102-A978-4DF1-8968-2AC70AF802DE}"/>
              </a:ext>
            </a:extLst>
          </p:cNvPr>
          <p:cNvSpPr/>
          <p:nvPr/>
        </p:nvSpPr>
        <p:spPr>
          <a:xfrm>
            <a:off x="4652939" y="1551941"/>
            <a:ext cx="2223293" cy="4618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172 women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F78570-7FF4-457D-978D-2994750A1DE7}"/>
              </a:ext>
            </a:extLst>
          </p:cNvPr>
          <p:cNvSpPr/>
          <p:nvPr/>
        </p:nvSpPr>
        <p:spPr>
          <a:xfrm>
            <a:off x="4652939" y="2730550"/>
            <a:ext cx="2223293" cy="4618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167 women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0DF067-4625-4E67-9033-5531065C5B28}"/>
              </a:ext>
            </a:extLst>
          </p:cNvPr>
          <p:cNvCxnSpPr>
            <a:cxnSpLocks/>
            <a:stCxn id="5" idx="2"/>
            <a:endCxn id="10" idx="0"/>
          </p:cNvCxnSpPr>
          <p:nvPr/>
        </p:nvCxnSpPr>
        <p:spPr>
          <a:xfrm flipH="1">
            <a:off x="5764586" y="838644"/>
            <a:ext cx="1" cy="713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6FEB895-9E39-4FAB-AC13-0A68D2C123C3}"/>
              </a:ext>
            </a:extLst>
          </p:cNvPr>
          <p:cNvCxnSpPr>
            <a:cxnSpLocks/>
          </p:cNvCxnSpPr>
          <p:nvPr/>
        </p:nvCxnSpPr>
        <p:spPr>
          <a:xfrm>
            <a:off x="5764585" y="1185232"/>
            <a:ext cx="16734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7038E17-2C61-48F1-B2A7-136AA94219F8}"/>
              </a:ext>
            </a:extLst>
          </p:cNvPr>
          <p:cNvCxnSpPr>
            <a:cxnSpLocks/>
          </p:cNvCxnSpPr>
          <p:nvPr/>
        </p:nvCxnSpPr>
        <p:spPr>
          <a:xfrm>
            <a:off x="5764585" y="2365670"/>
            <a:ext cx="16734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25F43F6-9593-4A22-90F6-CF6633A77BFC}"/>
              </a:ext>
            </a:extLst>
          </p:cNvPr>
          <p:cNvSpPr/>
          <p:nvPr/>
        </p:nvSpPr>
        <p:spPr>
          <a:xfrm>
            <a:off x="7488050" y="917081"/>
            <a:ext cx="2055116" cy="5363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Women without CGM data excluded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</a:rPr>
              <a:t>(n=128)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A9FD440-ADB2-4354-93B4-17ABFCB89B11}"/>
              </a:ext>
            </a:extLst>
          </p:cNvPr>
          <p:cNvSpPr/>
          <p:nvPr/>
        </p:nvSpPr>
        <p:spPr>
          <a:xfrm>
            <a:off x="7522151" y="2108035"/>
            <a:ext cx="2055116" cy="5363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Women without GDM status excluded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</a:rPr>
              <a:t>(n=5)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91561B0-23F0-3C95-497E-A7A1C2808033}"/>
              </a:ext>
            </a:extLst>
          </p:cNvPr>
          <p:cNvCxnSpPr/>
          <p:nvPr/>
        </p:nvCxnSpPr>
        <p:spPr>
          <a:xfrm flipH="1">
            <a:off x="5764585" y="2019538"/>
            <a:ext cx="1" cy="713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80C0DD13-442A-7AE5-7B78-AB034CE84BD0}"/>
              </a:ext>
            </a:extLst>
          </p:cNvPr>
          <p:cNvSpPr/>
          <p:nvPr/>
        </p:nvSpPr>
        <p:spPr>
          <a:xfrm>
            <a:off x="6825432" y="4430550"/>
            <a:ext cx="2223293" cy="4618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158 women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FA34F18-F9AE-7BBF-2CDC-88646B6A3C87}"/>
              </a:ext>
            </a:extLst>
          </p:cNvPr>
          <p:cNvCxnSpPr>
            <a:cxnSpLocks/>
          </p:cNvCxnSpPr>
          <p:nvPr/>
        </p:nvCxnSpPr>
        <p:spPr>
          <a:xfrm>
            <a:off x="7857402" y="4001212"/>
            <a:ext cx="8542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06734EBE-EFB3-89F5-85B8-CF49C7AF8763}"/>
              </a:ext>
            </a:extLst>
          </p:cNvPr>
          <p:cNvSpPr/>
          <p:nvPr/>
        </p:nvSpPr>
        <p:spPr>
          <a:xfrm>
            <a:off x="8711688" y="3733061"/>
            <a:ext cx="2055116" cy="5363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Women without IR status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</a:rPr>
              <a:t>excluded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</a:rPr>
              <a:t>(n=9)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F29B013-81AC-22E5-F7DD-B55E8023C216}"/>
              </a:ext>
            </a:extLst>
          </p:cNvPr>
          <p:cNvCxnSpPr>
            <a:cxnSpLocks/>
          </p:cNvCxnSpPr>
          <p:nvPr/>
        </p:nvCxnSpPr>
        <p:spPr>
          <a:xfrm flipH="1">
            <a:off x="7488043" y="4913833"/>
            <a:ext cx="449035" cy="481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3FBA69F-1D89-18E0-18CA-8BC471B5B6B0}"/>
              </a:ext>
            </a:extLst>
          </p:cNvPr>
          <p:cNvCxnSpPr>
            <a:cxnSpLocks/>
          </p:cNvCxnSpPr>
          <p:nvPr/>
        </p:nvCxnSpPr>
        <p:spPr>
          <a:xfrm>
            <a:off x="7937078" y="4892395"/>
            <a:ext cx="505121" cy="502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9CAE6119-A312-B991-E1B8-056291509EA2}"/>
              </a:ext>
            </a:extLst>
          </p:cNvPr>
          <p:cNvSpPr/>
          <p:nvPr/>
        </p:nvSpPr>
        <p:spPr>
          <a:xfrm>
            <a:off x="8121148" y="5422999"/>
            <a:ext cx="1305341" cy="4777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40 women 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</a:rPr>
              <a:t>with IR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D8BAFF-4B1F-88CB-ED70-878F43EFBD33}"/>
              </a:ext>
            </a:extLst>
          </p:cNvPr>
          <p:cNvSpPr/>
          <p:nvPr/>
        </p:nvSpPr>
        <p:spPr>
          <a:xfrm>
            <a:off x="6631738" y="5422999"/>
            <a:ext cx="1305341" cy="4777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118 women 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</a:rPr>
              <a:t>without IR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A802F85-AE6B-C6F8-2BA8-E230DC0A0BAB}"/>
              </a:ext>
            </a:extLst>
          </p:cNvPr>
          <p:cNvSpPr/>
          <p:nvPr/>
        </p:nvSpPr>
        <p:spPr>
          <a:xfrm>
            <a:off x="3995403" y="5421709"/>
            <a:ext cx="1305341" cy="4777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30 women 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</a:rPr>
              <a:t>with GDM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B2D0360-3E92-5CD7-80F2-441C8D91962F}"/>
              </a:ext>
            </a:extLst>
          </p:cNvPr>
          <p:cNvSpPr/>
          <p:nvPr/>
        </p:nvSpPr>
        <p:spPr>
          <a:xfrm>
            <a:off x="2484972" y="5421709"/>
            <a:ext cx="1305341" cy="4777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137 women 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</a:rPr>
              <a:t>without GDM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D979317-B810-B256-A57F-1E20143966D4}"/>
              </a:ext>
            </a:extLst>
          </p:cNvPr>
          <p:cNvCxnSpPr>
            <a:cxnSpLocks/>
          </p:cNvCxnSpPr>
          <p:nvPr/>
        </p:nvCxnSpPr>
        <p:spPr>
          <a:xfrm>
            <a:off x="3686962" y="3659861"/>
            <a:ext cx="4155245" cy="20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6A0C001-5CDE-E95D-BA95-6752B10BCAC1}"/>
              </a:ext>
            </a:extLst>
          </p:cNvPr>
          <p:cNvCxnSpPr/>
          <p:nvPr/>
        </p:nvCxnSpPr>
        <p:spPr>
          <a:xfrm flipH="1">
            <a:off x="7857402" y="3651471"/>
            <a:ext cx="1" cy="713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B8B9690-80B8-32E2-C557-6A98D44F04C9}"/>
              </a:ext>
            </a:extLst>
          </p:cNvPr>
          <p:cNvCxnSpPr>
            <a:stCxn id="11" idx="2"/>
          </p:cNvCxnSpPr>
          <p:nvPr/>
        </p:nvCxnSpPr>
        <p:spPr>
          <a:xfrm flipH="1">
            <a:off x="5764585" y="3192395"/>
            <a:ext cx="1" cy="4577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00BB467C-8446-7193-7161-206F88E6839A}"/>
              </a:ext>
            </a:extLst>
          </p:cNvPr>
          <p:cNvSpPr/>
          <p:nvPr/>
        </p:nvSpPr>
        <p:spPr>
          <a:xfrm>
            <a:off x="2643116" y="4429260"/>
            <a:ext cx="2223293" cy="4618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167 women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154CE23-3696-2651-FAC6-9176F69229A6}"/>
              </a:ext>
            </a:extLst>
          </p:cNvPr>
          <p:cNvCxnSpPr>
            <a:cxnSpLocks/>
          </p:cNvCxnSpPr>
          <p:nvPr/>
        </p:nvCxnSpPr>
        <p:spPr>
          <a:xfrm flipH="1">
            <a:off x="3305727" y="4912543"/>
            <a:ext cx="449035" cy="481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636AA6F-A7F0-2B06-8D65-C289773A5DD5}"/>
              </a:ext>
            </a:extLst>
          </p:cNvPr>
          <p:cNvCxnSpPr>
            <a:cxnSpLocks/>
          </p:cNvCxnSpPr>
          <p:nvPr/>
        </p:nvCxnSpPr>
        <p:spPr>
          <a:xfrm>
            <a:off x="3754762" y="4891105"/>
            <a:ext cx="505121" cy="502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2ED98A1-A44C-D9ED-98CA-2BDF7A265279}"/>
              </a:ext>
            </a:extLst>
          </p:cNvPr>
          <p:cNvCxnSpPr/>
          <p:nvPr/>
        </p:nvCxnSpPr>
        <p:spPr>
          <a:xfrm flipH="1">
            <a:off x="3686961" y="3650181"/>
            <a:ext cx="1" cy="713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439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3593</TotalTime>
  <Words>64</Words>
  <Application>Microsoft Macintosh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Manuscript Development</dc:title>
  <dc:creator>Ruther Zheng</dc:creator>
  <cp:lastModifiedBy>Hongying Tan</cp:lastModifiedBy>
  <cp:revision>72</cp:revision>
  <dcterms:created xsi:type="dcterms:W3CDTF">2023-04-04T02:08:40Z</dcterms:created>
  <dcterms:modified xsi:type="dcterms:W3CDTF">2024-09-03T12:20:14Z</dcterms:modified>
</cp:coreProperties>
</file>